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2"/>
  </p:notesMasterIdLst>
  <p:handoutMasterIdLst>
    <p:handoutMasterId r:id="rId13"/>
  </p:handoutMasterIdLst>
  <p:sldIdLst>
    <p:sldId id="256" r:id="rId2"/>
    <p:sldId id="259" r:id="rId3"/>
    <p:sldId id="262" r:id="rId4"/>
    <p:sldId id="257" r:id="rId5"/>
    <p:sldId id="268" r:id="rId6"/>
    <p:sldId id="258" r:id="rId7"/>
    <p:sldId id="264" r:id="rId8"/>
    <p:sldId id="266" r:id="rId9"/>
    <p:sldId id="265" r:id="rId10"/>
    <p:sldId id="261" r:id="rId11"/>
  </p:sldIdLst>
  <p:sldSz cx="9144000" cy="6858000" type="screen4x3"/>
  <p:notesSz cx="6784975" cy="985678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115">
          <p15:clr>
            <a:srgbClr val="A4A3A4"/>
          </p15:clr>
        </p15:guide>
        <p15:guide id="3" orient="horz" pos="2205">
          <p15:clr>
            <a:srgbClr val="A4A3A4"/>
          </p15:clr>
        </p15:guide>
        <p15:guide id="4" orient="horz" pos="3838">
          <p15:clr>
            <a:srgbClr val="A4A3A4"/>
          </p15:clr>
        </p15:guide>
        <p15:guide id="5" orient="horz" pos="3521">
          <p15:clr>
            <a:srgbClr val="A4A3A4"/>
          </p15:clr>
        </p15:guide>
        <p15:guide id="6" orient="horz" pos="799">
          <p15:clr>
            <a:srgbClr val="A4A3A4"/>
          </p15:clr>
        </p15:guide>
        <p15:guide id="7" orient="horz" pos="618">
          <p15:clr>
            <a:srgbClr val="A4A3A4"/>
          </p15:clr>
        </p15:guide>
        <p15:guide id="8" pos="2880">
          <p15:clr>
            <a:srgbClr val="A4A3A4"/>
          </p15:clr>
        </p15:guide>
        <p15:guide id="9" pos="2925">
          <p15:clr>
            <a:srgbClr val="A4A3A4"/>
          </p15:clr>
        </p15:guide>
        <p15:guide id="10" pos="2835">
          <p15:clr>
            <a:srgbClr val="A4A3A4"/>
          </p15:clr>
        </p15:guide>
        <p15:guide id="11" pos="5375">
          <p15:clr>
            <a:srgbClr val="A4A3A4"/>
          </p15:clr>
        </p15:guide>
        <p15:guide id="12" pos="385">
          <p15:clr>
            <a:srgbClr val="A4A3A4"/>
          </p15:clr>
        </p15:guide>
        <p15:guide id="13" pos="839">
          <p15:clr>
            <a:srgbClr val="A4A3A4"/>
          </p15:clr>
        </p15:guide>
        <p15:guide id="14" pos="2200">
          <p15:clr>
            <a:srgbClr val="A4A3A4"/>
          </p15:clr>
        </p15:guide>
        <p15:guide id="15" pos="3560">
          <p15:clr>
            <a:srgbClr val="A4A3A4"/>
          </p15:clr>
        </p15:guide>
        <p15:guide id="16" pos="4921">
          <p15:clr>
            <a:srgbClr val="A4A3A4"/>
          </p15:clr>
        </p15:guide>
      </p15:sldGuideLst>
    </p:ext>
    <p:ext uri="{2D200454-40CA-4A62-9FC3-DE9A4176ACB9}">
      <p15:notesGuideLst xmlns:p15="http://schemas.microsoft.com/office/powerpoint/2012/main">
        <p15:guide id="1" orient="horz" pos="3105">
          <p15:clr>
            <a:srgbClr val="A4A3A4"/>
          </p15:clr>
        </p15:guide>
        <p15:guide id="2" pos="21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891" autoAdjust="0"/>
    <p:restoredTop sz="89916" autoAdjust="0"/>
  </p:normalViewPr>
  <p:slideViewPr>
    <p:cSldViewPr showGuides="1">
      <p:cViewPr varScale="1">
        <p:scale>
          <a:sx n="67" d="100"/>
          <a:sy n="67" d="100"/>
        </p:scale>
        <p:origin x="834" y="66"/>
      </p:cViewPr>
      <p:guideLst>
        <p:guide orient="horz" pos="2160"/>
        <p:guide orient="horz" pos="2115"/>
        <p:guide orient="horz" pos="2205"/>
        <p:guide orient="horz" pos="3838"/>
        <p:guide orient="horz" pos="3521"/>
        <p:guide orient="horz" pos="799"/>
        <p:guide orient="horz" pos="618"/>
        <p:guide pos="2880"/>
        <p:guide pos="2925"/>
        <p:guide pos="2835"/>
        <p:guide pos="5375"/>
        <p:guide pos="385"/>
        <p:guide pos="839"/>
        <p:guide pos="2200"/>
        <p:guide pos="3560"/>
        <p:guide pos="492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2688" y="-90"/>
      </p:cViewPr>
      <p:guideLst>
        <p:guide orient="horz" pos="3105"/>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0155" cy="492840"/>
          </a:xfrm>
          <a:prstGeom prst="rect">
            <a:avLst/>
          </a:prstGeom>
        </p:spPr>
        <p:txBody>
          <a:bodyPr vert="horz" lIns="92238" tIns="46119" rIns="92238" bIns="46119" rtlCol="0"/>
          <a:lstStyle>
            <a:lvl1pPr algn="l">
              <a:defRPr sz="1200"/>
            </a:lvl1pPr>
          </a:lstStyle>
          <a:p>
            <a:endParaRPr lang="sv-SE"/>
          </a:p>
        </p:txBody>
      </p:sp>
      <p:sp>
        <p:nvSpPr>
          <p:cNvPr id="3" name="Date Placeholder 2"/>
          <p:cNvSpPr>
            <a:spLocks noGrp="1"/>
          </p:cNvSpPr>
          <p:nvPr>
            <p:ph type="dt" sz="quarter" idx="1"/>
          </p:nvPr>
        </p:nvSpPr>
        <p:spPr>
          <a:xfrm>
            <a:off x="3843251" y="1"/>
            <a:ext cx="2940155" cy="492840"/>
          </a:xfrm>
          <a:prstGeom prst="rect">
            <a:avLst/>
          </a:prstGeom>
        </p:spPr>
        <p:txBody>
          <a:bodyPr vert="horz" lIns="92238" tIns="46119" rIns="92238" bIns="46119" rtlCol="0"/>
          <a:lstStyle>
            <a:lvl1pPr algn="r">
              <a:defRPr sz="1200"/>
            </a:lvl1pPr>
          </a:lstStyle>
          <a:p>
            <a:fld id="{C91B6AF2-F1D8-4A7E-84EE-81CE9BB27B07}" type="datetimeFigureOut">
              <a:rPr lang="sv-SE" smtClean="0"/>
              <a:t>2015-01-20</a:t>
            </a:fld>
            <a:endParaRPr lang="sv-SE"/>
          </a:p>
        </p:txBody>
      </p:sp>
      <p:sp>
        <p:nvSpPr>
          <p:cNvPr id="4" name="Footer Placeholder 3"/>
          <p:cNvSpPr>
            <a:spLocks noGrp="1"/>
          </p:cNvSpPr>
          <p:nvPr>
            <p:ph type="ftr" sz="quarter" idx="2"/>
          </p:nvPr>
        </p:nvSpPr>
        <p:spPr>
          <a:xfrm>
            <a:off x="0" y="9362240"/>
            <a:ext cx="2940155" cy="492840"/>
          </a:xfrm>
          <a:prstGeom prst="rect">
            <a:avLst/>
          </a:prstGeom>
        </p:spPr>
        <p:txBody>
          <a:bodyPr vert="horz" lIns="92238" tIns="46119" rIns="92238" bIns="46119" rtlCol="0" anchor="b"/>
          <a:lstStyle>
            <a:lvl1pPr algn="l">
              <a:defRPr sz="1200"/>
            </a:lvl1pPr>
          </a:lstStyle>
          <a:p>
            <a:endParaRPr lang="sv-SE"/>
          </a:p>
        </p:txBody>
      </p:sp>
      <p:sp>
        <p:nvSpPr>
          <p:cNvPr id="5" name="Slide Number Placeholder 4"/>
          <p:cNvSpPr>
            <a:spLocks noGrp="1"/>
          </p:cNvSpPr>
          <p:nvPr>
            <p:ph type="sldNum" sz="quarter" idx="3"/>
          </p:nvPr>
        </p:nvSpPr>
        <p:spPr>
          <a:xfrm>
            <a:off x="3843251" y="9362240"/>
            <a:ext cx="2940155" cy="492840"/>
          </a:xfrm>
          <a:prstGeom prst="rect">
            <a:avLst/>
          </a:prstGeom>
        </p:spPr>
        <p:txBody>
          <a:bodyPr vert="horz" lIns="92238" tIns="46119" rIns="92238" bIns="46119" rtlCol="0" anchor="b"/>
          <a:lstStyle>
            <a:lvl1pPr algn="r">
              <a:defRPr sz="1200"/>
            </a:lvl1pPr>
          </a:lstStyle>
          <a:p>
            <a:fld id="{C17416EB-0A91-41D4-B8B5-30B104083A5D}" type="slidenum">
              <a:rPr lang="sv-SE" smtClean="0"/>
              <a:t>‹#›</a:t>
            </a:fld>
            <a:endParaRPr lang="sv-SE"/>
          </a:p>
        </p:txBody>
      </p:sp>
    </p:spTree>
    <p:extLst>
      <p:ext uri="{BB962C8B-B14F-4D97-AF65-F5344CB8AC3E}">
        <p14:creationId xmlns:p14="http://schemas.microsoft.com/office/powerpoint/2010/main" val="329902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43251" y="1"/>
            <a:ext cx="2940155" cy="492840"/>
          </a:xfrm>
          <a:prstGeom prst="rect">
            <a:avLst/>
          </a:prstGeom>
        </p:spPr>
        <p:txBody>
          <a:bodyPr vert="horz" lIns="92238" tIns="46119" rIns="92238" bIns="46119" rtlCol="0"/>
          <a:lstStyle>
            <a:lvl1pPr algn="r" fontAlgn="auto">
              <a:spcBef>
                <a:spcPts val="0"/>
              </a:spcBef>
              <a:spcAft>
                <a:spcPts val="0"/>
              </a:spcAft>
              <a:defRPr sz="1200" smtClean="0">
                <a:latin typeface="+mn-lt"/>
              </a:defRPr>
            </a:lvl1pPr>
          </a:lstStyle>
          <a:p>
            <a:pPr>
              <a:defRPr/>
            </a:pPr>
            <a:fld id="{512536AE-6B2E-42A9-8946-D7A73824D8FE}" type="datetimeFigureOut">
              <a:rPr lang="sv-SE"/>
              <a:pPr>
                <a:defRPr/>
              </a:pPr>
              <a:t>2015-01-20</a:t>
            </a:fld>
            <a:endParaRPr lang="sv-SE"/>
          </a:p>
        </p:txBody>
      </p:sp>
      <p:sp>
        <p:nvSpPr>
          <p:cNvPr id="4" name="Slide Image Placeholder 3"/>
          <p:cNvSpPr>
            <a:spLocks noGrp="1" noRot="1" noChangeAspect="1"/>
          </p:cNvSpPr>
          <p:nvPr>
            <p:ph type="sldImg" idx="2"/>
          </p:nvPr>
        </p:nvSpPr>
        <p:spPr>
          <a:xfrm>
            <a:off x="930275" y="739775"/>
            <a:ext cx="4926013" cy="3695700"/>
          </a:xfrm>
          <a:prstGeom prst="rect">
            <a:avLst/>
          </a:prstGeom>
          <a:noFill/>
          <a:ln w="12700">
            <a:solidFill>
              <a:prstClr val="black"/>
            </a:solidFill>
          </a:ln>
        </p:spPr>
        <p:txBody>
          <a:bodyPr vert="horz" lIns="92238" tIns="46119" rIns="92238" bIns="46119" rtlCol="0" anchor="ctr"/>
          <a:lstStyle/>
          <a:p>
            <a:pPr lvl="0"/>
            <a:endParaRPr lang="sv-SE" noProof="0" smtClean="0"/>
          </a:p>
        </p:txBody>
      </p:sp>
      <p:sp>
        <p:nvSpPr>
          <p:cNvPr id="5" name="Notes Placeholder 4"/>
          <p:cNvSpPr>
            <a:spLocks noGrp="1"/>
          </p:cNvSpPr>
          <p:nvPr>
            <p:ph type="body" sz="quarter" idx="3"/>
          </p:nvPr>
        </p:nvSpPr>
        <p:spPr>
          <a:xfrm>
            <a:off x="678498" y="4681975"/>
            <a:ext cx="5427980" cy="4435555"/>
          </a:xfrm>
          <a:prstGeom prst="rect">
            <a:avLst/>
          </a:prstGeom>
        </p:spPr>
        <p:txBody>
          <a:bodyPr vert="horz" lIns="92238" tIns="46119" rIns="92238" bIns="4611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sv-SE" noProof="0" dirty="0" smtClean="0"/>
          </a:p>
        </p:txBody>
      </p:sp>
      <p:sp>
        <p:nvSpPr>
          <p:cNvPr id="6" name="Footer Placeholder 5"/>
          <p:cNvSpPr>
            <a:spLocks noGrp="1"/>
          </p:cNvSpPr>
          <p:nvPr>
            <p:ph type="ftr" sz="quarter" idx="4"/>
          </p:nvPr>
        </p:nvSpPr>
        <p:spPr>
          <a:xfrm>
            <a:off x="0" y="9362240"/>
            <a:ext cx="2940155" cy="492840"/>
          </a:xfrm>
          <a:prstGeom prst="rect">
            <a:avLst/>
          </a:prstGeom>
        </p:spPr>
        <p:txBody>
          <a:bodyPr vert="horz" lIns="92238" tIns="46119" rIns="92238" bIns="46119" rtlCol="0" anchor="b"/>
          <a:lstStyle>
            <a:lvl1pPr algn="l" fontAlgn="auto">
              <a:spcBef>
                <a:spcPts val="0"/>
              </a:spcBef>
              <a:spcAft>
                <a:spcPts val="0"/>
              </a:spcAft>
              <a:defRPr sz="1200" smtClean="0">
                <a:latin typeface="+mn-lt"/>
              </a:defRPr>
            </a:lvl1pPr>
          </a:lstStyle>
          <a:p>
            <a:pPr>
              <a:defRPr/>
            </a:pPr>
            <a:endParaRPr lang="sv-SE"/>
          </a:p>
        </p:txBody>
      </p:sp>
      <p:sp>
        <p:nvSpPr>
          <p:cNvPr id="7" name="Slide Number Placeholder 6"/>
          <p:cNvSpPr>
            <a:spLocks noGrp="1"/>
          </p:cNvSpPr>
          <p:nvPr>
            <p:ph type="sldNum" sz="quarter" idx="5"/>
          </p:nvPr>
        </p:nvSpPr>
        <p:spPr>
          <a:xfrm>
            <a:off x="3843251" y="9362240"/>
            <a:ext cx="2940155" cy="492840"/>
          </a:xfrm>
          <a:prstGeom prst="rect">
            <a:avLst/>
          </a:prstGeom>
        </p:spPr>
        <p:txBody>
          <a:bodyPr vert="horz" lIns="92238" tIns="46119" rIns="92238" bIns="46119" rtlCol="0" anchor="b"/>
          <a:lstStyle>
            <a:lvl1pPr algn="r" fontAlgn="auto">
              <a:spcBef>
                <a:spcPts val="0"/>
              </a:spcBef>
              <a:spcAft>
                <a:spcPts val="0"/>
              </a:spcAft>
              <a:defRPr sz="1200" smtClean="0">
                <a:latin typeface="+mn-lt"/>
              </a:defRPr>
            </a:lvl1pPr>
          </a:lstStyle>
          <a:p>
            <a:pPr>
              <a:defRPr/>
            </a:pPr>
            <a:fld id="{5FA25E37-C428-4B0E-A0E3-D6596349B172}" type="slidenum">
              <a:rPr lang="sv-SE"/>
              <a:pPr>
                <a:defRPr/>
              </a:pPr>
              <a:t>‹#›</a:t>
            </a:fld>
            <a:endParaRPr lang="sv-SE"/>
          </a:p>
        </p:txBody>
      </p:sp>
    </p:spTree>
    <p:extLst>
      <p:ext uri="{BB962C8B-B14F-4D97-AF65-F5344CB8AC3E}">
        <p14:creationId xmlns:p14="http://schemas.microsoft.com/office/powerpoint/2010/main" val="2073994017"/>
      </p:ext>
    </p:extLst>
  </p:cSld>
  <p:clrMap bg1="lt1" tx1="dk1" bg2="lt2" tx2="dk2" accent1="accent1" accent2="accent2" accent3="accent3" accent4="accent4" accent5="accent5" accent6="accent6" hlink="hlink" folHlink="folHlink"/>
  <p:notesStyle>
    <a:lvl1pPr marL="0" indent="0" algn="l" rtl="0" fontAlgn="base">
      <a:spcBef>
        <a:spcPct val="30000"/>
      </a:spcBef>
      <a:spcAft>
        <a:spcPct val="0"/>
      </a:spcAft>
      <a:buFont typeface="Arial" panose="020B0604020202020204" pitchFamily="34" charset="0"/>
      <a:buNone/>
      <a:defRPr sz="1200" kern="1200">
        <a:solidFill>
          <a:schemeClr val="tx1"/>
        </a:solidFill>
        <a:latin typeface="+mn-lt"/>
        <a:ea typeface="+mn-ea"/>
        <a:cs typeface="+mn-cs"/>
      </a:defRPr>
    </a:lvl1pPr>
    <a:lvl2pPr marL="363538" indent="-187325" algn="l" rtl="0" fontAlgn="base">
      <a:spcBef>
        <a:spcPct val="30000"/>
      </a:spcBef>
      <a:spcAft>
        <a:spcPct val="0"/>
      </a:spcAft>
      <a:buFont typeface="Arial" panose="020B0604020202020204" pitchFamily="34" charset="0"/>
      <a:buChar char="–"/>
      <a:defRPr sz="1200" kern="1200">
        <a:solidFill>
          <a:schemeClr val="tx1"/>
        </a:solidFill>
        <a:latin typeface="+mn-lt"/>
        <a:ea typeface="+mn-ea"/>
        <a:cs typeface="+mn-cs"/>
      </a:defRPr>
    </a:lvl2pPr>
    <a:lvl3pPr marL="539750" indent="-176213" algn="l" rtl="0" fontAlgn="base">
      <a:spcBef>
        <a:spcPct val="30000"/>
      </a:spcBef>
      <a:spcAft>
        <a:spcPct val="0"/>
      </a:spcAft>
      <a:buFont typeface="Arial" panose="020B0604020202020204" pitchFamily="34" charset="0"/>
      <a:buChar char="•"/>
      <a:defRPr sz="1200" kern="1200">
        <a:solidFill>
          <a:schemeClr val="tx1"/>
        </a:solidFill>
        <a:latin typeface="+mn-lt"/>
        <a:ea typeface="+mn-ea"/>
        <a:cs typeface="+mn-cs"/>
      </a:defRPr>
    </a:lvl3pPr>
    <a:lvl4pPr marL="715963" indent="-176213" algn="l" rtl="0" fontAlgn="base">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892175" indent="-176213" algn="l" rtl="0" fontAlgn="base">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latin typeface="Arial" panose="020B0604020202020204" pitchFamily="34" charset="0"/>
                <a:cs typeface="Arial" panose="020B0604020202020204" pitchFamily="34" charset="0"/>
              </a:rPr>
              <a:t>In SEB we have done a lot of different initiatives to engage and also encourage employees.</a:t>
            </a:r>
          </a:p>
          <a:p>
            <a:r>
              <a:rPr lang="en-GB" noProof="0" dirty="0" smtClean="0">
                <a:latin typeface="Arial" panose="020B0604020202020204" pitchFamily="34" charset="0"/>
                <a:cs typeface="Arial" panose="020B0604020202020204" pitchFamily="34" charset="0"/>
              </a:rPr>
              <a:t>Today</a:t>
            </a:r>
            <a:r>
              <a:rPr lang="en-GB" baseline="0" noProof="0" dirty="0" smtClean="0">
                <a:latin typeface="Arial" panose="020B0604020202020204" pitchFamily="34" charset="0"/>
                <a:cs typeface="Arial" panose="020B0604020202020204" pitchFamily="34" charset="0"/>
              </a:rPr>
              <a:t> I will share some examples and thinking behind them. Those examples are mostly from last few years. Because some VHS movies from ten or even more years ago would look to funny in today’s context.</a:t>
            </a:r>
            <a:endParaRPr lang="en-GB"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1</a:t>
            </a:fld>
            <a:endParaRPr lang="sv-SE"/>
          </a:p>
        </p:txBody>
      </p:sp>
    </p:spTree>
    <p:extLst>
      <p:ext uri="{BB962C8B-B14F-4D97-AF65-F5344CB8AC3E}">
        <p14:creationId xmlns:p14="http://schemas.microsoft.com/office/powerpoint/2010/main" val="152146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t-EE" noProof="0" dirty="0" smtClean="0">
                <a:latin typeface="Arial" panose="020B0604020202020204" pitchFamily="34" charset="0"/>
                <a:cs typeface="Arial" panose="020B0604020202020204" pitchFamily="34" charset="0"/>
              </a:rPr>
              <a:t>And </a:t>
            </a:r>
            <a:r>
              <a:rPr lang="et-EE" noProof="0" dirty="0" err="1" smtClean="0">
                <a:latin typeface="Arial" panose="020B0604020202020204" pitchFamily="34" charset="0"/>
                <a:cs typeface="Arial" panose="020B0604020202020204" pitchFamily="34" charset="0"/>
              </a:rPr>
              <a:t>one</a:t>
            </a:r>
            <a:r>
              <a:rPr lang="et-EE" noProof="0" dirty="0" smtClean="0">
                <a:latin typeface="Arial" panose="020B0604020202020204" pitchFamily="34" charset="0"/>
                <a:cs typeface="Arial" panose="020B0604020202020204" pitchFamily="34" charset="0"/>
              </a:rPr>
              <a:t> </a:t>
            </a:r>
            <a:r>
              <a:rPr lang="et-EE" noProof="0" dirty="0" err="1" smtClean="0">
                <a:latin typeface="Arial" panose="020B0604020202020204" pitchFamily="34" charset="0"/>
                <a:cs typeface="Arial" panose="020B0604020202020204" pitchFamily="34" charset="0"/>
              </a:rPr>
              <a:t>thing</a:t>
            </a:r>
            <a:r>
              <a:rPr lang="et-EE" noProof="0" dirty="0" smtClean="0">
                <a:latin typeface="Arial" panose="020B0604020202020204" pitchFamily="34" charset="0"/>
                <a:cs typeface="Arial" panose="020B0604020202020204" pitchFamily="34" charset="0"/>
              </a:rPr>
              <a:t> </a:t>
            </a:r>
            <a:r>
              <a:rPr lang="et-EE" noProof="0" dirty="0" err="1" smtClean="0">
                <a:latin typeface="Arial" panose="020B0604020202020204" pitchFamily="34" charset="0"/>
                <a:cs typeface="Arial" panose="020B0604020202020204" pitchFamily="34" charset="0"/>
              </a:rPr>
              <a:t>we</a:t>
            </a:r>
            <a:r>
              <a:rPr lang="et-EE" noProof="0" dirty="0" smtClean="0">
                <a:latin typeface="Arial" panose="020B0604020202020204" pitchFamily="34" charset="0"/>
                <a:cs typeface="Arial" panose="020B0604020202020204" pitchFamily="34" charset="0"/>
              </a:rPr>
              <a:t> </a:t>
            </a:r>
            <a:r>
              <a:rPr lang="et-EE" noProof="0" dirty="0" err="1" smtClean="0">
                <a:latin typeface="Arial" panose="020B0604020202020204" pitchFamily="34" charset="0"/>
                <a:cs typeface="Arial" panose="020B0604020202020204" pitchFamily="34" charset="0"/>
              </a:rPr>
              <a:t>changed…</a:t>
            </a:r>
            <a:endParaRPr lang="et-EE" noProof="0" dirty="0" smtClean="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noProof="0" dirty="0" smtClean="0">
                <a:latin typeface="Arial" panose="020B0604020202020204" pitchFamily="34" charset="0"/>
                <a:cs typeface="Arial" panose="020B0604020202020204" pitchFamily="34" charset="0"/>
              </a:rPr>
              <a:t>As mentioned before – the aim is always to educate</a:t>
            </a:r>
            <a:r>
              <a:rPr lang="en-GB" baseline="0" noProof="0" dirty="0" smtClean="0">
                <a:latin typeface="Arial" panose="020B0604020202020204" pitchFamily="34" charset="0"/>
                <a:cs typeface="Arial" panose="020B0604020202020204" pitchFamily="34" charset="0"/>
              </a:rPr>
              <a:t> employees and improve culture. But last year we changed the concept of summer event – and we organised just Summer Festival – the festival with three stages, beach area and five different artists. This kind of festival what everybody would want to visit during summer. </a:t>
            </a:r>
            <a:endParaRPr lang="en-GB" noProof="0" dirty="0" smtClean="0">
              <a:latin typeface="Arial" panose="020B0604020202020204" pitchFamily="34" charset="0"/>
              <a:cs typeface="Arial" panose="020B0604020202020204" pitchFamily="34" charset="0"/>
            </a:endParaRPr>
          </a:p>
          <a:p>
            <a:r>
              <a:rPr lang="en-GB" noProof="0" dirty="0" smtClean="0">
                <a:latin typeface="Arial" panose="020B0604020202020204" pitchFamily="34" charset="0"/>
                <a:cs typeface="Arial" panose="020B0604020202020204" pitchFamily="34" charset="0"/>
              </a:rPr>
              <a:t>Just to give you some of the feeling from our Summer</a:t>
            </a:r>
            <a:r>
              <a:rPr lang="et-EE" noProof="0" dirty="0" smtClean="0">
                <a:latin typeface="Arial" panose="020B0604020202020204" pitchFamily="34" charset="0"/>
                <a:cs typeface="Arial" panose="020B0604020202020204" pitchFamily="34" charset="0"/>
              </a:rPr>
              <a:t> F</a:t>
            </a:r>
            <a:r>
              <a:rPr lang="en-GB" noProof="0" dirty="0" err="1" smtClean="0">
                <a:latin typeface="Arial" panose="020B0604020202020204" pitchFamily="34" charset="0"/>
                <a:cs typeface="Arial" panose="020B0604020202020204" pitchFamily="34" charset="0"/>
              </a:rPr>
              <a:t>estival</a:t>
            </a:r>
            <a:r>
              <a:rPr lang="en-GB" noProof="0" dirty="0" smtClean="0">
                <a:latin typeface="Arial" panose="020B0604020202020204" pitchFamily="34" charset="0"/>
                <a:cs typeface="Arial" panose="020B0604020202020204" pitchFamily="34" charset="0"/>
              </a:rPr>
              <a:t> I will end my</a:t>
            </a:r>
            <a:r>
              <a:rPr lang="en-GB" baseline="0" noProof="0" dirty="0" smtClean="0">
                <a:latin typeface="Arial" panose="020B0604020202020204" pitchFamily="34" charset="0"/>
                <a:cs typeface="Arial" panose="020B0604020202020204" pitchFamily="34" charset="0"/>
              </a:rPr>
              <a:t> presentation with this video.</a:t>
            </a:r>
            <a:r>
              <a:rPr lang="en-GB" b="1" baseline="0" noProof="0" dirty="0" smtClean="0">
                <a:latin typeface="Arial" panose="020B0604020202020204" pitchFamily="34" charset="0"/>
                <a:cs typeface="Arial" panose="020B0604020202020204" pitchFamily="34" charset="0"/>
              </a:rPr>
              <a:t> </a:t>
            </a:r>
            <a:r>
              <a:rPr lang="en-GB" b="1" baseline="0" noProof="0" dirty="0" err="1" smtClean="0">
                <a:latin typeface="Arial" panose="020B0604020202020204" pitchFamily="34" charset="0"/>
                <a:cs typeface="Arial" panose="020B0604020202020204" pitchFamily="34" charset="0"/>
              </a:rPr>
              <a:t>Suvefestivali</a:t>
            </a:r>
            <a:r>
              <a:rPr lang="en-GB" b="1" baseline="0" noProof="0" dirty="0" smtClean="0">
                <a:latin typeface="Arial" panose="020B0604020202020204" pitchFamily="34" charset="0"/>
                <a:cs typeface="Arial" panose="020B0604020202020204" pitchFamily="34" charset="0"/>
              </a:rPr>
              <a:t> video</a:t>
            </a:r>
            <a:endParaRPr lang="en-GB" b="1" noProof="0" dirty="0" smtClean="0">
              <a:latin typeface="Arial" panose="020B0604020202020204" pitchFamily="34" charset="0"/>
              <a:cs typeface="Arial" panose="020B0604020202020204" pitchFamily="34" charset="0"/>
            </a:endParaRPr>
          </a:p>
          <a:p>
            <a:endParaRPr lang="en-GB" b="1"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10</a:t>
            </a:fld>
            <a:endParaRPr lang="sv-SE"/>
          </a:p>
        </p:txBody>
      </p:sp>
    </p:spTree>
    <p:extLst>
      <p:ext uri="{BB962C8B-B14F-4D97-AF65-F5344CB8AC3E}">
        <p14:creationId xmlns:p14="http://schemas.microsoft.com/office/powerpoint/2010/main" val="411023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smtClean="0">
                <a:latin typeface="Arial" panose="020B0604020202020204" pitchFamily="34" charset="0"/>
                <a:cs typeface="Arial" panose="020B0604020202020204" pitchFamily="34" charset="0"/>
              </a:rPr>
              <a:t>Who</a:t>
            </a:r>
            <a:r>
              <a:rPr lang="et-EE" dirty="0" smtClean="0">
                <a:latin typeface="Arial" panose="020B0604020202020204" pitchFamily="34" charset="0"/>
                <a:cs typeface="Arial" panose="020B0604020202020204" pitchFamily="34" charset="0"/>
              </a:rPr>
              <a:t> are </a:t>
            </a:r>
            <a:r>
              <a:rPr lang="et-EE" dirty="0" err="1" smtClean="0">
                <a:latin typeface="Arial" panose="020B0604020202020204" pitchFamily="34" charset="0"/>
                <a:cs typeface="Arial" panose="020B0604020202020204" pitchFamily="34" charset="0"/>
              </a:rPr>
              <a:t>they</a:t>
            </a:r>
            <a:r>
              <a:rPr lang="et-EE" dirty="0" smtClean="0">
                <a:latin typeface="Arial" panose="020B0604020202020204" pitchFamily="34" charset="0"/>
                <a:cs typeface="Arial" panose="020B0604020202020204" pitchFamily="34" charset="0"/>
              </a:rPr>
              <a:t>?</a:t>
            </a:r>
          </a:p>
          <a:p>
            <a:r>
              <a:rPr lang="et-EE" dirty="0" err="1" smtClean="0">
                <a:latin typeface="Arial" panose="020B0604020202020204" pitchFamily="34" charset="0"/>
                <a:cs typeface="Arial" panose="020B0604020202020204" pitchFamily="34" charset="0"/>
              </a:rPr>
              <a:t>Do</a:t>
            </a:r>
            <a:r>
              <a:rPr lang="et-EE" baseline="0" dirty="0" smtClean="0">
                <a:latin typeface="Arial" panose="020B0604020202020204" pitchFamily="34" charset="0"/>
                <a:cs typeface="Arial" panose="020B0604020202020204" pitchFamily="34" charset="0"/>
              </a:rPr>
              <a:t> all </a:t>
            </a:r>
            <a:r>
              <a:rPr lang="et-EE" dirty="0" smtClean="0">
                <a:latin typeface="Arial" panose="020B0604020202020204" pitchFamily="34" charset="0"/>
                <a:cs typeface="Arial" panose="020B0604020202020204" pitchFamily="34" charset="0"/>
              </a:rPr>
              <a:t>1100 </a:t>
            </a:r>
            <a:r>
              <a:rPr lang="et-EE" dirty="0" err="1" smtClean="0">
                <a:latin typeface="Arial" panose="020B0604020202020204" pitchFamily="34" charset="0"/>
                <a:cs typeface="Arial" panose="020B0604020202020204" pitchFamily="34" charset="0"/>
              </a:rPr>
              <a:t>bankers</a:t>
            </a:r>
            <a:r>
              <a:rPr lang="et-EE" dirty="0" smtClean="0">
                <a:latin typeface="Arial" panose="020B0604020202020204" pitchFamily="34" charset="0"/>
                <a:cs typeface="Arial" panose="020B0604020202020204" pitchFamily="34" charset="0"/>
              </a:rPr>
              <a:t> look </a:t>
            </a:r>
            <a:r>
              <a:rPr lang="et-EE" dirty="0" err="1" smtClean="0">
                <a:latin typeface="Arial" panose="020B0604020202020204" pitchFamily="34" charset="0"/>
                <a:cs typeface="Arial" panose="020B0604020202020204" pitchFamily="34" charset="0"/>
              </a:rPr>
              <a:t>like</a:t>
            </a:r>
            <a:r>
              <a:rPr lang="et-EE" dirty="0" smtClean="0">
                <a:latin typeface="Arial" panose="020B0604020202020204" pitchFamily="34" charset="0"/>
                <a:cs typeface="Arial" panose="020B0604020202020204" pitchFamily="34" charset="0"/>
              </a:rPr>
              <a:t> </a:t>
            </a:r>
            <a:r>
              <a:rPr lang="et-EE" dirty="0" err="1" smtClean="0">
                <a:latin typeface="Arial" panose="020B0604020202020204" pitchFamily="34" charset="0"/>
                <a:cs typeface="Arial" panose="020B0604020202020204" pitchFamily="34" charset="0"/>
              </a:rPr>
              <a:t>that</a:t>
            </a:r>
            <a:r>
              <a:rPr lang="et-EE" dirty="0" smtClean="0">
                <a:latin typeface="Arial" panose="020B0604020202020204" pitchFamily="34" charset="0"/>
                <a:cs typeface="Arial" panose="020B0604020202020204" pitchFamily="34" charset="0"/>
              </a:rPr>
              <a:t>? </a:t>
            </a:r>
            <a:endParaRPr lang="et-E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2</a:t>
            </a:fld>
            <a:endParaRPr lang="sv-SE"/>
          </a:p>
        </p:txBody>
      </p:sp>
    </p:spTree>
    <p:extLst>
      <p:ext uri="{BB962C8B-B14F-4D97-AF65-F5344CB8AC3E}">
        <p14:creationId xmlns:p14="http://schemas.microsoft.com/office/powerpoint/2010/main" val="305187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latin typeface="Arial" panose="020B0604020202020204" pitchFamily="34" charset="0"/>
                <a:cs typeface="Arial" panose="020B0604020202020204" pitchFamily="34" charset="0"/>
              </a:rPr>
              <a:t>Actors, artists, singers, dancers,</a:t>
            </a:r>
            <a:r>
              <a:rPr lang="en-GB" baseline="0" noProof="0" dirty="0" smtClean="0">
                <a:latin typeface="Arial" panose="020B0604020202020204" pitchFamily="34" charset="0"/>
                <a:cs typeface="Arial" panose="020B0604020202020204" pitchFamily="34" charset="0"/>
              </a:rPr>
              <a:t> athletes, fashion </a:t>
            </a:r>
            <a:r>
              <a:rPr lang="en-GB" baseline="0" noProof="0" dirty="0" err="1" smtClean="0">
                <a:latin typeface="Arial" panose="020B0604020202020204" pitchFamily="34" charset="0"/>
                <a:cs typeface="Arial" panose="020B0604020202020204" pitchFamily="34" charset="0"/>
              </a:rPr>
              <a:t>designe</a:t>
            </a:r>
            <a:r>
              <a:rPr lang="et-EE" baseline="0" noProof="0" dirty="0" smtClean="0">
                <a:latin typeface="Arial" panose="020B0604020202020204" pitchFamily="34" charset="0"/>
                <a:cs typeface="Arial" panose="020B0604020202020204" pitchFamily="34" charset="0"/>
              </a:rPr>
              <a:t>r</a:t>
            </a:r>
            <a:r>
              <a:rPr lang="en-GB" baseline="0" noProof="0" dirty="0" smtClean="0">
                <a:latin typeface="Arial" panose="020B0604020202020204" pitchFamily="34" charset="0"/>
                <a:cs typeface="Arial" panose="020B0604020202020204" pitchFamily="34" charset="0"/>
              </a:rPr>
              <a:t>s and really – just some regular people who want to have fun.</a:t>
            </a:r>
          </a:p>
          <a:p>
            <a:r>
              <a:rPr lang="en-GB" baseline="0" noProof="0" dirty="0" smtClean="0">
                <a:latin typeface="Arial" panose="020B0604020202020204" pitchFamily="34" charset="0"/>
                <a:cs typeface="Arial" panose="020B0604020202020204" pitchFamily="34" charset="0"/>
              </a:rPr>
              <a:t>To be honest – it’s not always easy to be creative in your work. But solving creative tasks together unites teams and helps to think outside of box. Or lose the box at all.</a:t>
            </a:r>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3</a:t>
            </a:fld>
            <a:endParaRPr lang="sv-SE"/>
          </a:p>
        </p:txBody>
      </p:sp>
    </p:spTree>
    <p:extLst>
      <p:ext uri="{BB962C8B-B14F-4D97-AF65-F5344CB8AC3E}">
        <p14:creationId xmlns:p14="http://schemas.microsoft.com/office/powerpoint/2010/main" val="209123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latin typeface="Arial" panose="020B0604020202020204" pitchFamily="34" charset="0"/>
                <a:cs typeface="Arial" panose="020B0604020202020204" pitchFamily="34" charset="0"/>
              </a:rPr>
              <a:t>For</a:t>
            </a:r>
            <a:r>
              <a:rPr lang="en-GB" baseline="0" noProof="0" dirty="0" smtClean="0">
                <a:latin typeface="Arial" panose="020B0604020202020204" pitchFamily="34" charset="0"/>
                <a:cs typeface="Arial" panose="020B0604020202020204" pitchFamily="34" charset="0"/>
              </a:rPr>
              <a:t> the events we set always clear goals</a:t>
            </a:r>
          </a:p>
          <a:p>
            <a:pPr marL="171450" indent="-171450">
              <a:buFontTx/>
              <a:buChar char="-"/>
            </a:pPr>
            <a:r>
              <a:rPr lang="en-GB" baseline="0" noProof="0" dirty="0" smtClean="0">
                <a:latin typeface="Arial" panose="020B0604020202020204" pitchFamily="34" charset="0"/>
                <a:cs typeface="Arial" panose="020B0604020202020204" pitchFamily="34" charset="0"/>
              </a:rPr>
              <a:t>The idea has to be good</a:t>
            </a:r>
          </a:p>
          <a:p>
            <a:pPr marL="171450" indent="-171450">
              <a:buFontTx/>
              <a:buChar char="-"/>
            </a:pPr>
            <a:r>
              <a:rPr lang="en-GB" baseline="0" noProof="0" dirty="0" smtClean="0">
                <a:latin typeface="Arial" panose="020B0604020202020204" pitchFamily="34" charset="0"/>
                <a:cs typeface="Arial" panose="020B0604020202020204" pitchFamily="34" charset="0"/>
              </a:rPr>
              <a:t>There has to be engagement – always – the more the better</a:t>
            </a:r>
          </a:p>
          <a:p>
            <a:pPr marL="171450" indent="-171450">
              <a:buFontTx/>
              <a:buChar char="-"/>
            </a:pPr>
            <a:r>
              <a:rPr lang="en-GB" noProof="0" dirty="0" smtClean="0">
                <a:latin typeface="Arial" panose="020B0604020202020204" pitchFamily="34" charset="0"/>
                <a:cs typeface="Arial" panose="020B0604020202020204" pitchFamily="34" charset="0"/>
              </a:rPr>
              <a:t>Our</a:t>
            </a:r>
            <a:r>
              <a:rPr lang="en-GB" baseline="0" noProof="0" dirty="0" smtClean="0">
                <a:latin typeface="Arial" panose="020B0604020202020204" pitchFamily="34" charset="0"/>
                <a:cs typeface="Arial" panose="020B0604020202020204" pitchFamily="34" charset="0"/>
              </a:rPr>
              <a:t> aim is to set some internal communication targets</a:t>
            </a:r>
          </a:p>
          <a:p>
            <a:pPr marL="171450" indent="-171450">
              <a:buFontTx/>
              <a:buChar char="-"/>
            </a:pPr>
            <a:r>
              <a:rPr lang="en-GB" baseline="0" noProof="0" dirty="0" smtClean="0">
                <a:latin typeface="Arial" panose="020B0604020202020204" pitchFamily="34" charset="0"/>
                <a:cs typeface="Arial" panose="020B0604020202020204" pitchFamily="34" charset="0"/>
              </a:rPr>
              <a:t>And last but not least – it has to be fun!</a:t>
            </a:r>
          </a:p>
          <a:p>
            <a:pPr marL="171450" indent="-171450">
              <a:buFontTx/>
              <a:buChar char="-"/>
            </a:pPr>
            <a:endParaRPr lang="en-GB" baseline="0" noProof="0" dirty="0" smtClean="0">
              <a:latin typeface="Arial" panose="020B0604020202020204" pitchFamily="34" charset="0"/>
              <a:cs typeface="Arial" panose="020B0604020202020204" pitchFamily="34" charset="0"/>
            </a:endParaRPr>
          </a:p>
          <a:p>
            <a:pPr marL="0" indent="0">
              <a:buFontTx/>
              <a:buNone/>
            </a:pPr>
            <a:r>
              <a:rPr lang="en-GB" baseline="0" noProof="0" dirty="0" smtClean="0">
                <a:latin typeface="Arial" panose="020B0604020202020204" pitchFamily="34" charset="0"/>
                <a:cs typeface="Arial" panose="020B0604020202020204" pitchFamily="34" charset="0"/>
              </a:rPr>
              <a:t>There are three types of regular bigger events I’m going to introduce today.</a:t>
            </a:r>
            <a:endParaRPr lang="en-GB" noProof="0" dirty="0" smtClean="0">
              <a:latin typeface="Arial" panose="020B0604020202020204" pitchFamily="34" charset="0"/>
              <a:cs typeface="Arial" panose="020B0604020202020204" pitchFamily="34" charset="0"/>
            </a:endParaRPr>
          </a:p>
          <a:p>
            <a:endParaRPr lang="en-GB" noProof="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4</a:t>
            </a:fld>
            <a:endParaRPr lang="sv-SE"/>
          </a:p>
        </p:txBody>
      </p:sp>
    </p:spTree>
    <p:extLst>
      <p:ext uri="{BB962C8B-B14F-4D97-AF65-F5344CB8AC3E}">
        <p14:creationId xmlns:p14="http://schemas.microsoft.com/office/powerpoint/2010/main" val="308899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latin typeface="Arial" panose="020B0604020202020204" pitchFamily="34" charset="0"/>
                <a:cs typeface="Arial" panose="020B0604020202020204" pitchFamily="34" charset="0"/>
              </a:rPr>
              <a:t>Some examples</a:t>
            </a:r>
            <a:r>
              <a:rPr lang="en-GB" baseline="0" noProof="0" dirty="0" smtClean="0">
                <a:latin typeface="Arial" panose="020B0604020202020204" pitchFamily="34" charset="0"/>
                <a:cs typeface="Arial" panose="020B0604020202020204" pitchFamily="34" charset="0"/>
              </a:rPr>
              <a:t> of what kind of events we have done.</a:t>
            </a:r>
          </a:p>
          <a:p>
            <a:r>
              <a:rPr lang="en-GB" baseline="0" noProof="0" dirty="0" smtClean="0">
                <a:latin typeface="Arial" panose="020B0604020202020204" pitchFamily="34" charset="0"/>
                <a:cs typeface="Arial" panose="020B0604020202020204" pitchFamily="34" charset="0"/>
              </a:rPr>
              <a:t>While talking about goals or targets  - Movie Festival topic was </a:t>
            </a:r>
            <a:r>
              <a:rPr lang="en-GB" baseline="0" noProof="0" dirty="0" err="1" smtClean="0">
                <a:latin typeface="Arial" panose="020B0604020202020204" pitchFamily="34" charset="0"/>
                <a:cs typeface="Arial" panose="020B0604020202020204" pitchFamily="34" charset="0"/>
              </a:rPr>
              <a:t>hori</a:t>
            </a:r>
            <a:r>
              <a:rPr lang="et-EE" baseline="0" noProof="0" dirty="0" smtClean="0">
                <a:latin typeface="Arial" panose="020B0604020202020204" pitchFamily="34" charset="0"/>
                <a:cs typeface="Arial" panose="020B0604020202020204" pitchFamily="34" charset="0"/>
              </a:rPr>
              <a:t>s</a:t>
            </a:r>
            <a:r>
              <a:rPr lang="en-GB" baseline="0" noProof="0" dirty="0" err="1" smtClean="0">
                <a:latin typeface="Arial" panose="020B0604020202020204" pitchFamily="34" charset="0"/>
                <a:cs typeface="Arial" panose="020B0604020202020204" pitchFamily="34" charset="0"/>
              </a:rPr>
              <a:t>ontal</a:t>
            </a:r>
            <a:r>
              <a:rPr lang="en-GB" baseline="0" noProof="0" dirty="0" smtClean="0">
                <a:latin typeface="Arial" panose="020B0604020202020204" pitchFamily="34" charset="0"/>
                <a:cs typeface="Arial" panose="020B0604020202020204" pitchFamily="34" charset="0"/>
              </a:rPr>
              <a:t> career, in Dance Festival we used 10 </a:t>
            </a:r>
            <a:r>
              <a:rPr lang="en-GB" baseline="0" noProof="0" dirty="0" err="1" smtClean="0">
                <a:latin typeface="Arial" panose="020B0604020202020204" pitchFamily="34" charset="0"/>
                <a:cs typeface="Arial" panose="020B0604020202020204" pitchFamily="34" charset="0"/>
              </a:rPr>
              <a:t>poin</a:t>
            </a:r>
            <a:r>
              <a:rPr lang="et-EE" baseline="0" noProof="0" dirty="0" smtClean="0">
                <a:latin typeface="Arial" panose="020B0604020202020204" pitchFamily="34" charset="0"/>
                <a:cs typeface="Arial" panose="020B0604020202020204" pitchFamily="34" charset="0"/>
              </a:rPr>
              <a:t>t</a:t>
            </a:r>
            <a:r>
              <a:rPr lang="en-GB" baseline="0" noProof="0" dirty="0" smtClean="0">
                <a:latin typeface="Arial" panose="020B0604020202020204" pitchFamily="34" charset="0"/>
                <a:cs typeface="Arial" panose="020B0604020202020204" pitchFamily="34" charset="0"/>
              </a:rPr>
              <a:t> business plan etc.</a:t>
            </a:r>
          </a:p>
          <a:p>
            <a:endParaRPr lang="en-GB" baseline="0" noProof="0" dirty="0" smtClean="0">
              <a:latin typeface="Arial" panose="020B0604020202020204" pitchFamily="34" charset="0"/>
              <a:cs typeface="Arial" panose="020B0604020202020204" pitchFamily="34" charset="0"/>
            </a:endParaRPr>
          </a:p>
          <a:p>
            <a:r>
              <a:rPr lang="en-GB" baseline="0" noProof="0" dirty="0" smtClean="0">
                <a:latin typeface="Arial" panose="020B0604020202020204" pitchFamily="34" charset="0"/>
                <a:cs typeface="Arial" panose="020B0604020202020204" pitchFamily="34" charset="0"/>
              </a:rPr>
              <a:t>But engagement and number of participants has always been top priorities. And during last 5-6 years around 90% of employees has been participating in the events each year and around 200 employees has been participating in preparations, competitions etc.</a:t>
            </a:r>
            <a:r>
              <a:rPr lang="et-EE" baseline="0" noProof="0" dirty="0" smtClean="0">
                <a:latin typeface="Arial" panose="020B0604020202020204" pitchFamily="34" charset="0"/>
                <a:cs typeface="Arial" panose="020B0604020202020204" pitchFamily="34" charset="0"/>
              </a:rPr>
              <a:t> And </a:t>
            </a:r>
            <a:r>
              <a:rPr lang="et-EE" baseline="0" noProof="0" dirty="0" err="1" smtClean="0">
                <a:latin typeface="Arial" panose="020B0604020202020204" pitchFamily="34" charset="0"/>
                <a:cs typeface="Arial" panose="020B0604020202020204" pitchFamily="34" charset="0"/>
              </a:rPr>
              <a:t>we</a:t>
            </a:r>
            <a:r>
              <a:rPr lang="et-EE" baseline="0" noProof="0" dirty="0" smtClean="0">
                <a:latin typeface="Arial" panose="020B0604020202020204" pitchFamily="34" charset="0"/>
                <a:cs typeface="Arial" panose="020B0604020202020204" pitchFamily="34" charset="0"/>
              </a:rPr>
              <a:t> are </a:t>
            </a:r>
            <a:r>
              <a:rPr lang="et-EE" baseline="0" noProof="0" dirty="0" err="1" smtClean="0">
                <a:latin typeface="Arial" panose="020B0604020202020204" pitchFamily="34" charset="0"/>
                <a:cs typeface="Arial" panose="020B0604020202020204" pitchFamily="34" charset="0"/>
              </a:rPr>
              <a:t>always</a:t>
            </a:r>
            <a:r>
              <a:rPr lang="et-EE" baseline="0" noProof="0" dirty="0" smtClean="0">
                <a:latin typeface="Arial" panose="020B0604020202020204" pitchFamily="34" charset="0"/>
                <a:cs typeface="Arial" panose="020B0604020202020204" pitchFamily="34" charset="0"/>
              </a:rPr>
              <a:t> </a:t>
            </a:r>
            <a:r>
              <a:rPr lang="et-EE" baseline="0" noProof="0" dirty="0" err="1" smtClean="0">
                <a:latin typeface="Arial" panose="020B0604020202020204" pitchFamily="34" charset="0"/>
                <a:cs typeface="Arial" panose="020B0604020202020204" pitchFamily="34" charset="0"/>
              </a:rPr>
              <a:t>aiming</a:t>
            </a:r>
            <a:r>
              <a:rPr lang="et-EE" baseline="0" noProof="0" dirty="0" smtClean="0">
                <a:latin typeface="Arial" panose="020B0604020202020204" pitchFamily="34" charset="0"/>
                <a:cs typeface="Arial" panose="020B0604020202020204" pitchFamily="34" charset="0"/>
              </a:rPr>
              <a:t> </a:t>
            </a:r>
            <a:r>
              <a:rPr lang="et-EE" baseline="0" noProof="0" dirty="0" err="1" smtClean="0">
                <a:latin typeface="Arial" panose="020B0604020202020204" pitchFamily="34" charset="0"/>
                <a:cs typeface="Arial" panose="020B0604020202020204" pitchFamily="34" charset="0"/>
              </a:rPr>
              <a:t>to</a:t>
            </a:r>
            <a:r>
              <a:rPr lang="et-EE" baseline="0" noProof="0" dirty="0" smtClean="0">
                <a:latin typeface="Arial" panose="020B0604020202020204" pitchFamily="34" charset="0"/>
                <a:cs typeface="Arial" panose="020B0604020202020204" pitchFamily="34" charset="0"/>
              </a:rPr>
              <a:t> </a:t>
            </a:r>
            <a:r>
              <a:rPr lang="et-EE" baseline="0" noProof="0" dirty="0" err="1" smtClean="0">
                <a:latin typeface="Arial" panose="020B0604020202020204" pitchFamily="34" charset="0"/>
                <a:cs typeface="Arial" panose="020B0604020202020204" pitchFamily="34" charset="0"/>
              </a:rPr>
              <a:t>get</a:t>
            </a:r>
            <a:r>
              <a:rPr lang="et-EE" baseline="0" noProof="0" dirty="0" smtClean="0">
                <a:latin typeface="Arial" panose="020B0604020202020204" pitchFamily="34" charset="0"/>
                <a:cs typeface="Arial" panose="020B0604020202020204" pitchFamily="34" charset="0"/>
              </a:rPr>
              <a:t> </a:t>
            </a:r>
            <a:r>
              <a:rPr lang="et-EE" baseline="0" noProof="0" dirty="0" err="1" smtClean="0">
                <a:latin typeface="Arial" panose="020B0604020202020204" pitchFamily="34" charset="0"/>
                <a:cs typeface="Arial" panose="020B0604020202020204" pitchFamily="34" charset="0"/>
              </a:rPr>
              <a:t>the</a:t>
            </a:r>
            <a:r>
              <a:rPr lang="et-EE" baseline="0" noProof="0" dirty="0" smtClean="0">
                <a:latin typeface="Arial" panose="020B0604020202020204" pitchFamily="34" charset="0"/>
                <a:cs typeface="Arial" panose="020B0604020202020204" pitchFamily="34" charset="0"/>
              </a:rPr>
              <a:t> </a:t>
            </a:r>
            <a:r>
              <a:rPr lang="et-EE" baseline="0" noProof="0" dirty="0" err="1" smtClean="0">
                <a:latin typeface="Arial" panose="020B0604020202020204" pitchFamily="34" charset="0"/>
                <a:cs typeface="Arial" panose="020B0604020202020204" pitchFamily="34" charset="0"/>
              </a:rPr>
              <a:t>attention</a:t>
            </a:r>
            <a:r>
              <a:rPr lang="et-EE" baseline="0" noProof="0" dirty="0" smtClean="0">
                <a:latin typeface="Arial" panose="020B0604020202020204" pitchFamily="34" charset="0"/>
                <a:cs typeface="Arial" panose="020B0604020202020204" pitchFamily="34" charset="0"/>
              </a:rPr>
              <a:t> </a:t>
            </a:r>
            <a:r>
              <a:rPr lang="et-EE" baseline="0" noProof="0" dirty="0" err="1" smtClean="0">
                <a:latin typeface="Arial" panose="020B0604020202020204" pitchFamily="34" charset="0"/>
                <a:cs typeface="Arial" panose="020B0604020202020204" pitchFamily="34" charset="0"/>
              </a:rPr>
              <a:t>of</a:t>
            </a:r>
            <a:r>
              <a:rPr lang="et-EE" baseline="0" noProof="0" dirty="0" smtClean="0">
                <a:latin typeface="Arial" panose="020B0604020202020204" pitchFamily="34" charset="0"/>
                <a:cs typeface="Arial" panose="020B0604020202020204" pitchFamily="34" charset="0"/>
              </a:rPr>
              <a:t> </a:t>
            </a:r>
            <a:r>
              <a:rPr lang="et-EE" baseline="0" noProof="0" dirty="0" err="1" smtClean="0">
                <a:latin typeface="Arial" panose="020B0604020202020204" pitchFamily="34" charset="0"/>
                <a:cs typeface="Arial" panose="020B0604020202020204" pitchFamily="34" charset="0"/>
              </a:rPr>
              <a:t>different</a:t>
            </a:r>
            <a:r>
              <a:rPr lang="et-EE" baseline="0" noProof="0" dirty="0" smtClean="0">
                <a:latin typeface="Arial" panose="020B0604020202020204" pitchFamily="34" charset="0"/>
                <a:cs typeface="Arial" panose="020B0604020202020204" pitchFamily="34" charset="0"/>
              </a:rPr>
              <a:t> </a:t>
            </a:r>
            <a:r>
              <a:rPr lang="et-EE" baseline="0" noProof="0" dirty="0" err="1" smtClean="0">
                <a:latin typeface="Arial" panose="020B0604020202020204" pitchFamily="34" charset="0"/>
                <a:cs typeface="Arial" panose="020B0604020202020204" pitchFamily="34" charset="0"/>
              </a:rPr>
              <a:t>targetgroups</a:t>
            </a:r>
            <a:r>
              <a:rPr lang="et-EE" baseline="0" noProof="0" dirty="0" smtClean="0">
                <a:latin typeface="Arial" panose="020B0604020202020204" pitchFamily="34" charset="0"/>
                <a:cs typeface="Arial" panose="020B0604020202020204" pitchFamily="34" charset="0"/>
              </a:rPr>
              <a:t>.</a:t>
            </a:r>
            <a:endParaRPr lang="en-GB" noProof="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5</a:t>
            </a:fld>
            <a:endParaRPr lang="sv-SE"/>
          </a:p>
        </p:txBody>
      </p:sp>
    </p:spTree>
    <p:extLst>
      <p:ext uri="{BB962C8B-B14F-4D97-AF65-F5344CB8AC3E}">
        <p14:creationId xmlns:p14="http://schemas.microsoft.com/office/powerpoint/2010/main" val="215989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1" dirty="0" err="1" smtClean="0"/>
              <a:t>Game</a:t>
            </a:r>
            <a:r>
              <a:rPr lang="et-EE" b="1" dirty="0" smtClean="0"/>
              <a:t> Show video</a:t>
            </a:r>
            <a:endParaRPr lang="et-EE" b="1" dirty="0"/>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6</a:t>
            </a:fld>
            <a:endParaRPr lang="sv-SE"/>
          </a:p>
        </p:txBody>
      </p:sp>
    </p:spTree>
    <p:extLst>
      <p:ext uri="{BB962C8B-B14F-4D97-AF65-F5344CB8AC3E}">
        <p14:creationId xmlns:p14="http://schemas.microsoft.com/office/powerpoint/2010/main" val="14105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latin typeface="Arial" panose="020B0604020202020204" pitchFamily="34" charset="0"/>
                <a:cs typeface="Arial" panose="020B0604020202020204" pitchFamily="34" charset="0"/>
              </a:rPr>
              <a:t>Other</a:t>
            </a:r>
            <a:r>
              <a:rPr lang="en-GB" baseline="0" noProof="0" dirty="0" smtClean="0">
                <a:latin typeface="Arial" panose="020B0604020202020204" pitchFamily="34" charset="0"/>
                <a:cs typeface="Arial" panose="020B0604020202020204" pitchFamily="34" charset="0"/>
              </a:rPr>
              <a:t> tradition is to have bi-yearly </a:t>
            </a:r>
            <a:r>
              <a:rPr lang="en-GB" baseline="0" noProof="0" dirty="0" err="1" smtClean="0">
                <a:latin typeface="Arial" panose="020B0604020202020204" pitchFamily="34" charset="0"/>
                <a:cs typeface="Arial" panose="020B0604020202020204" pitchFamily="34" charset="0"/>
              </a:rPr>
              <a:t>strategical</a:t>
            </a:r>
            <a:r>
              <a:rPr lang="en-GB" baseline="0" noProof="0" dirty="0" smtClean="0">
                <a:latin typeface="Arial" panose="020B0604020202020204" pitchFamily="34" charset="0"/>
                <a:cs typeface="Arial" panose="020B0604020202020204" pitchFamily="34" charset="0"/>
              </a:rPr>
              <a:t> events to improve business culture and organisation culture. </a:t>
            </a:r>
            <a:endParaRPr lang="et-EE" baseline="0" noProof="0" dirty="0" smtClean="0">
              <a:latin typeface="Arial" panose="020B0604020202020204" pitchFamily="34" charset="0"/>
              <a:cs typeface="Arial" panose="020B0604020202020204" pitchFamily="34" charset="0"/>
            </a:endParaRPr>
          </a:p>
          <a:p>
            <a:endParaRPr lang="en-GB" noProof="0" dirty="0" smtClean="0">
              <a:latin typeface="Arial" panose="020B0604020202020204" pitchFamily="34" charset="0"/>
              <a:cs typeface="Arial" panose="020B0604020202020204" pitchFamily="34" charset="0"/>
            </a:endParaRPr>
          </a:p>
          <a:p>
            <a:r>
              <a:rPr lang="en-GB" noProof="0" dirty="0" smtClean="0">
                <a:latin typeface="Arial" panose="020B0604020202020204" pitchFamily="34" charset="0"/>
                <a:cs typeface="Arial" panose="020B0604020202020204" pitchFamily="34" charset="0"/>
              </a:rPr>
              <a:t>Employee LAB – is SEB’s own new innovation project.</a:t>
            </a:r>
            <a:r>
              <a:rPr lang="en-GB" baseline="0" noProof="0" dirty="0" smtClean="0">
                <a:latin typeface="Arial" panose="020B0604020202020204" pitchFamily="34" charset="0"/>
                <a:cs typeface="Arial" panose="020B0604020202020204" pitchFamily="34" charset="0"/>
              </a:rPr>
              <a:t> Thru LAB initiative we involve employees into development process using innovation and start-up methodologies and tools.</a:t>
            </a:r>
            <a:endParaRPr lang="et-EE" baseline="0" noProof="0" dirty="0" smtClean="0">
              <a:latin typeface="Arial" panose="020B0604020202020204" pitchFamily="34" charset="0"/>
              <a:cs typeface="Arial" panose="020B0604020202020204" pitchFamily="34" charset="0"/>
            </a:endParaRPr>
          </a:p>
          <a:p>
            <a:endParaRPr lang="et-EE" baseline="0" noProof="0" dirty="0" smtClean="0">
              <a:latin typeface="Arial" panose="020B0604020202020204" pitchFamily="34" charset="0"/>
              <a:cs typeface="Arial" panose="020B0604020202020204" pitchFamily="34" charset="0"/>
            </a:endParaRPr>
          </a:p>
          <a:p>
            <a:r>
              <a:rPr lang="et-EE" b="1" baseline="0" noProof="0" dirty="0" err="1" smtClean="0">
                <a:latin typeface="Arial" panose="020B0604020202020204" pitchFamily="34" charset="0"/>
                <a:cs typeface="Arial" panose="020B0604020202020204" pitchFamily="34" charset="0"/>
              </a:rPr>
              <a:t>Let’s</a:t>
            </a:r>
            <a:r>
              <a:rPr lang="et-EE" b="1" baseline="0" noProof="0" dirty="0" smtClean="0">
                <a:latin typeface="Arial" panose="020B0604020202020204" pitchFamily="34" charset="0"/>
                <a:cs typeface="Arial" panose="020B0604020202020204" pitchFamily="34" charset="0"/>
              </a:rPr>
              <a:t> see </a:t>
            </a:r>
            <a:r>
              <a:rPr lang="et-EE" b="1" baseline="0" noProof="0" dirty="0" err="1" smtClean="0">
                <a:latin typeface="Arial" panose="020B0604020202020204" pitchFamily="34" charset="0"/>
                <a:cs typeface="Arial" panose="020B0604020202020204" pitchFamily="34" charset="0"/>
              </a:rPr>
              <a:t>the</a:t>
            </a:r>
            <a:r>
              <a:rPr lang="et-EE" b="1" baseline="0" noProof="0" dirty="0" smtClean="0">
                <a:latin typeface="Arial" panose="020B0604020202020204" pitchFamily="34" charset="0"/>
                <a:cs typeface="Arial" panose="020B0604020202020204" pitchFamily="34" charset="0"/>
              </a:rPr>
              <a:t> video </a:t>
            </a:r>
            <a:r>
              <a:rPr lang="et-EE" b="1" baseline="0" noProof="0" dirty="0" err="1" smtClean="0">
                <a:latin typeface="Arial" panose="020B0604020202020204" pitchFamily="34" charset="0"/>
                <a:cs typeface="Arial" panose="020B0604020202020204" pitchFamily="34" charset="0"/>
              </a:rPr>
              <a:t>about</a:t>
            </a:r>
            <a:r>
              <a:rPr lang="et-EE" b="1" baseline="0" noProof="0" dirty="0" smtClean="0">
                <a:latin typeface="Arial" panose="020B0604020202020204" pitchFamily="34" charset="0"/>
                <a:cs typeface="Arial" panose="020B0604020202020204" pitchFamily="34" charset="0"/>
              </a:rPr>
              <a:t> CS </a:t>
            </a:r>
            <a:r>
              <a:rPr lang="et-EE" b="1" baseline="0" noProof="0" dirty="0" err="1" smtClean="0">
                <a:latin typeface="Arial" panose="020B0604020202020204" pitchFamily="34" charset="0"/>
                <a:cs typeface="Arial" panose="020B0604020202020204" pitchFamily="34" charset="0"/>
              </a:rPr>
              <a:t>Day</a:t>
            </a:r>
            <a:endParaRPr lang="en-GB" b="1" noProof="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7</a:t>
            </a:fld>
            <a:endParaRPr lang="sv-SE"/>
          </a:p>
        </p:txBody>
      </p:sp>
    </p:spTree>
    <p:extLst>
      <p:ext uri="{BB962C8B-B14F-4D97-AF65-F5344CB8AC3E}">
        <p14:creationId xmlns:p14="http://schemas.microsoft.com/office/powerpoint/2010/main" val="105307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aseline="0" dirty="0" smtClean="0">
                <a:latin typeface="Arial" panose="020B0604020202020204" pitchFamily="34" charset="0"/>
                <a:cs typeface="Arial" panose="020B0604020202020204" pitchFamily="34" charset="0"/>
              </a:rPr>
              <a:t>I </a:t>
            </a:r>
            <a:r>
              <a:rPr lang="et-EE" baseline="0" dirty="0" err="1" smtClean="0">
                <a:latin typeface="Arial" panose="020B0604020202020204" pitchFamily="34" charset="0"/>
                <a:cs typeface="Arial" panose="020B0604020202020204" pitchFamily="34" charset="0"/>
              </a:rPr>
              <a:t>will</a:t>
            </a:r>
            <a:r>
              <a:rPr lang="et-EE" baseline="0" dirty="0" smtClean="0">
                <a:latin typeface="Arial" panose="020B0604020202020204" pitchFamily="34" charset="0"/>
                <a:cs typeface="Arial" panose="020B0604020202020204" pitchFamily="34" charset="0"/>
              </a:rPr>
              <a:t> show </a:t>
            </a:r>
            <a:r>
              <a:rPr lang="et-EE" baseline="0" dirty="0" err="1" smtClean="0">
                <a:latin typeface="Arial" panose="020B0604020202020204" pitchFamily="34" charset="0"/>
                <a:cs typeface="Arial" panose="020B0604020202020204" pitchFamily="34" charset="0"/>
              </a:rPr>
              <a:t>you</a:t>
            </a:r>
            <a:r>
              <a:rPr lang="et-EE" baseline="0" dirty="0" smtClean="0">
                <a:latin typeface="Arial" panose="020B0604020202020204" pitchFamily="34" charset="0"/>
                <a:cs typeface="Arial" panose="020B0604020202020204" pitchFamily="34" charset="0"/>
              </a:rPr>
              <a:t> a video </a:t>
            </a:r>
            <a:r>
              <a:rPr lang="et-EE" baseline="0" dirty="0" err="1" smtClean="0">
                <a:latin typeface="Arial" panose="020B0604020202020204" pitchFamily="34" charset="0"/>
                <a:cs typeface="Arial" panose="020B0604020202020204" pitchFamily="34" charset="0"/>
              </a:rPr>
              <a:t>about</a:t>
            </a:r>
            <a:r>
              <a:rPr lang="et-EE" baseline="0" dirty="0" smtClean="0">
                <a:latin typeface="Arial" panose="020B0604020202020204" pitchFamily="34" charset="0"/>
                <a:cs typeface="Arial" panose="020B0604020202020204" pitchFamily="34" charset="0"/>
              </a:rPr>
              <a:t> </a:t>
            </a:r>
            <a:r>
              <a:rPr lang="et-EE" baseline="0" dirty="0" err="1" smtClean="0">
                <a:latin typeface="Arial" panose="020B0604020202020204" pitchFamily="34" charset="0"/>
                <a:cs typeface="Arial" panose="020B0604020202020204" pitchFamily="34" charset="0"/>
              </a:rPr>
              <a:t>our</a:t>
            </a:r>
            <a:r>
              <a:rPr lang="et-EE" baseline="0" dirty="0" smtClean="0">
                <a:latin typeface="Arial" panose="020B0604020202020204" pitchFamily="34" charset="0"/>
                <a:cs typeface="Arial" panose="020B0604020202020204" pitchFamily="34" charset="0"/>
              </a:rPr>
              <a:t> summer </a:t>
            </a:r>
            <a:r>
              <a:rPr lang="et-EE" baseline="0" dirty="0" err="1" smtClean="0">
                <a:latin typeface="Arial" panose="020B0604020202020204" pitchFamily="34" charset="0"/>
                <a:cs typeface="Arial" panose="020B0604020202020204" pitchFamily="34" charset="0"/>
              </a:rPr>
              <a:t>event</a:t>
            </a:r>
            <a:r>
              <a:rPr lang="et-EE" baseline="0" dirty="0" smtClean="0">
                <a:latin typeface="Arial" panose="020B0604020202020204" pitchFamily="34" charset="0"/>
                <a:cs typeface="Arial" panose="020B0604020202020204" pitchFamily="34" charset="0"/>
              </a:rPr>
              <a:t> </a:t>
            </a:r>
            <a:r>
              <a:rPr lang="et-EE" baseline="0" dirty="0" err="1" smtClean="0">
                <a:latin typeface="Arial" panose="020B0604020202020204" pitchFamily="34" charset="0"/>
                <a:cs typeface="Arial" panose="020B0604020202020204" pitchFamily="34" charset="0"/>
              </a:rPr>
              <a:t>three</a:t>
            </a:r>
            <a:r>
              <a:rPr lang="et-EE" baseline="0" dirty="0" smtClean="0">
                <a:latin typeface="Arial" panose="020B0604020202020204" pitchFamily="34" charset="0"/>
                <a:cs typeface="Arial" panose="020B0604020202020204" pitchFamily="34" charset="0"/>
              </a:rPr>
              <a:t> </a:t>
            </a:r>
            <a:r>
              <a:rPr lang="et-EE" baseline="0" dirty="0" err="1" smtClean="0">
                <a:latin typeface="Arial" panose="020B0604020202020204" pitchFamily="34" charset="0"/>
                <a:cs typeface="Arial" panose="020B0604020202020204" pitchFamily="34" charset="0"/>
              </a:rPr>
              <a:t>years</a:t>
            </a:r>
            <a:r>
              <a:rPr lang="et-EE" baseline="0" dirty="0" smtClean="0">
                <a:latin typeface="Arial" panose="020B0604020202020204" pitchFamily="34" charset="0"/>
                <a:cs typeface="Arial" panose="020B0604020202020204" pitchFamily="34" charset="0"/>
              </a:rPr>
              <a:t> </a:t>
            </a:r>
            <a:r>
              <a:rPr lang="et-EE" baseline="0" dirty="0" err="1" smtClean="0">
                <a:latin typeface="Arial" panose="020B0604020202020204" pitchFamily="34" charset="0"/>
                <a:cs typeface="Arial" panose="020B0604020202020204" pitchFamily="34" charset="0"/>
              </a:rPr>
              <a:t>ago</a:t>
            </a:r>
            <a:r>
              <a:rPr lang="et-EE" baseline="0" dirty="0" smtClean="0">
                <a:latin typeface="Arial" panose="020B0604020202020204" pitchFamily="34" charset="0"/>
                <a:cs typeface="Arial" panose="020B0604020202020204" pitchFamily="34" charset="0"/>
              </a:rPr>
              <a:t>. </a:t>
            </a:r>
            <a:r>
              <a:rPr lang="et-EE" b="1" baseline="0" dirty="0" err="1" smtClean="0">
                <a:latin typeface="Arial" panose="020B0604020202020204" pitchFamily="34" charset="0"/>
                <a:cs typeface="Arial" panose="020B0604020202020204" pitchFamily="34" charset="0"/>
              </a:rPr>
              <a:t>Guiness</a:t>
            </a:r>
            <a:r>
              <a:rPr lang="et-EE" b="1" baseline="0" dirty="0" smtClean="0">
                <a:latin typeface="Arial" panose="020B0604020202020204" pitchFamily="34" charset="0"/>
                <a:cs typeface="Arial" panose="020B0604020202020204" pitchFamily="34" charset="0"/>
              </a:rPr>
              <a:t> video.</a:t>
            </a:r>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8</a:t>
            </a:fld>
            <a:endParaRPr lang="sv-SE"/>
          </a:p>
        </p:txBody>
      </p:sp>
    </p:spTree>
    <p:extLst>
      <p:ext uri="{BB962C8B-B14F-4D97-AF65-F5344CB8AC3E}">
        <p14:creationId xmlns:p14="http://schemas.microsoft.com/office/powerpoint/2010/main" val="91314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noProof="0" dirty="0" smtClean="0">
                <a:latin typeface="Arial" panose="020B0604020202020204" pitchFamily="34" charset="0"/>
                <a:cs typeface="Arial" panose="020B0604020202020204" pitchFamily="34" charset="0"/>
              </a:rPr>
              <a:t>Using</a:t>
            </a:r>
            <a:r>
              <a:rPr lang="en-GB" baseline="0" noProof="0" dirty="0" smtClean="0">
                <a:latin typeface="Arial" panose="020B0604020202020204" pitchFamily="34" charset="0"/>
                <a:cs typeface="Arial" panose="020B0604020202020204" pitchFamily="34" charset="0"/>
              </a:rPr>
              <a:t> the help of culture and creativity we have been encouraging employees to do things they wouldn’t dream of. From creating fashion </a:t>
            </a:r>
            <a:r>
              <a:rPr lang="et-EE" baseline="0" noProof="0" dirty="0" err="1" smtClean="0">
                <a:latin typeface="Arial" panose="020B0604020202020204" pitchFamily="34" charset="0"/>
                <a:cs typeface="Arial" panose="020B0604020202020204" pitchFamily="34" charset="0"/>
              </a:rPr>
              <a:t>collection</a:t>
            </a:r>
            <a:r>
              <a:rPr lang="et-EE" baseline="0" noProof="0" dirty="0" smtClean="0">
                <a:latin typeface="Arial" panose="020B0604020202020204" pitchFamily="34" charset="0"/>
                <a:cs typeface="Arial" panose="020B0604020202020204" pitchFamily="34" charset="0"/>
              </a:rPr>
              <a:t> </a:t>
            </a:r>
            <a:r>
              <a:rPr lang="en-GB" baseline="0" noProof="0" dirty="0" smtClean="0">
                <a:latin typeface="Arial" panose="020B0604020202020204" pitchFamily="34" charset="0"/>
                <a:cs typeface="Arial" panose="020B0604020202020204" pitchFamily="34" charset="0"/>
              </a:rPr>
              <a:t>to performing on stage with Genka or Liis </a:t>
            </a:r>
            <a:r>
              <a:rPr lang="en-GB" baseline="0" noProof="0" dirty="0" err="1" smtClean="0">
                <a:latin typeface="Arial" panose="020B0604020202020204" pitchFamily="34" charset="0"/>
                <a:cs typeface="Arial" panose="020B0604020202020204" pitchFamily="34" charset="0"/>
              </a:rPr>
              <a:t>Lemsalu</a:t>
            </a:r>
            <a:r>
              <a:rPr lang="en-GB" baseline="0" noProof="0" dirty="0" smtClean="0">
                <a:latin typeface="Arial" panose="020B0604020202020204" pitchFamily="34" charset="0"/>
                <a:cs typeface="Arial" panose="020B0604020202020204" pitchFamily="34" charset="0"/>
              </a:rPr>
              <a:t>.</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GB" noProof="0"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noProof="0" dirty="0" smtClean="0">
                <a:latin typeface="Arial" panose="020B0604020202020204" pitchFamily="34" charset="0"/>
                <a:cs typeface="Arial" panose="020B0604020202020204" pitchFamily="34" charset="0"/>
              </a:rPr>
              <a:t>It is been a journey! This</a:t>
            </a:r>
            <a:r>
              <a:rPr lang="en-GB" baseline="0" noProof="0" dirty="0" smtClean="0">
                <a:latin typeface="Arial" panose="020B0604020202020204" pitchFamily="34" charset="0"/>
                <a:cs typeface="Arial" panose="020B0604020202020204" pitchFamily="34" charset="0"/>
              </a:rPr>
              <a:t> kind of experiences and stepping out of comfort zone from year to year – it has been </a:t>
            </a:r>
            <a:r>
              <a:rPr lang="en-GB" baseline="0" noProof="0" dirty="0" err="1" smtClean="0">
                <a:latin typeface="Arial" panose="020B0604020202020204" pitchFamily="34" charset="0"/>
                <a:cs typeface="Arial" panose="020B0604020202020204" pitchFamily="34" charset="0"/>
              </a:rPr>
              <a:t>teached</a:t>
            </a:r>
            <a:r>
              <a:rPr lang="en-GB" baseline="0" noProof="0" dirty="0" smtClean="0">
                <a:latin typeface="Arial" panose="020B0604020202020204" pitchFamily="34" charset="0"/>
                <a:cs typeface="Arial" panose="020B0604020202020204" pitchFamily="34" charset="0"/>
              </a:rPr>
              <a:t> employees to accept bigger challenges also in work areas.</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GB" baseline="0" noProof="0"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baseline="0" noProof="0" dirty="0" smtClean="0">
                <a:latin typeface="Arial" panose="020B0604020202020204" pitchFamily="34" charset="0"/>
                <a:cs typeface="Arial" panose="020B0604020202020204" pitchFamily="34" charset="0"/>
              </a:rPr>
              <a:t>It has also </a:t>
            </a:r>
            <a:r>
              <a:rPr lang="en-GB" baseline="0" noProof="0" dirty="0" err="1" smtClean="0">
                <a:latin typeface="Arial" panose="020B0604020202020204" pitchFamily="34" charset="0"/>
                <a:cs typeface="Arial" panose="020B0604020202020204" pitchFamily="34" charset="0"/>
              </a:rPr>
              <a:t>teached</a:t>
            </a:r>
            <a:r>
              <a:rPr lang="en-GB" baseline="0" noProof="0" dirty="0" smtClean="0">
                <a:latin typeface="Arial" panose="020B0604020202020204" pitchFamily="34" charset="0"/>
                <a:cs typeface="Arial" panose="020B0604020202020204" pitchFamily="34" charset="0"/>
              </a:rPr>
              <a:t> about success factor and how to be the best. Employees in SEB believe that everything is possible</a:t>
            </a:r>
            <a:r>
              <a:rPr lang="en-GB" baseline="0" noProof="0" dirty="0" smtClean="0">
                <a:latin typeface="Arial" panose="020B0604020202020204" pitchFamily="34" charset="0"/>
                <a:cs typeface="Arial" panose="020B0604020202020204" pitchFamily="34" charset="0"/>
                <a:sym typeface="Wingdings" panose="05000000000000000000" pitchFamily="2" charset="2"/>
              </a:rPr>
              <a:t></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GB" baseline="0" noProof="0" dirty="0" smtClean="0">
              <a:latin typeface="Arial" panose="020B0604020202020204" pitchFamily="34" charset="0"/>
              <a:cs typeface="Arial" panose="020B0604020202020204" pitchFamily="34" charset="0"/>
              <a:sym typeface="Wingdings" panose="05000000000000000000" pitchFamily="2" charset="2"/>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baseline="0" noProof="0" dirty="0" smtClean="0">
                <a:latin typeface="Arial" panose="020B0604020202020204" pitchFamily="34" charset="0"/>
                <a:cs typeface="Arial" panose="020B0604020202020204" pitchFamily="34" charset="0"/>
                <a:sym typeface="Wingdings" panose="05000000000000000000" pitchFamily="2" charset="2"/>
              </a:rPr>
              <a:t>Whatever is the topic we never </a:t>
            </a:r>
            <a:r>
              <a:rPr lang="et-EE" baseline="0" noProof="0" dirty="0" smtClean="0">
                <a:latin typeface="Arial" panose="020B0604020202020204" pitchFamily="34" charset="0"/>
                <a:cs typeface="Arial" panose="020B0604020202020204" pitchFamily="34" charset="0"/>
                <a:sym typeface="Wingdings" panose="05000000000000000000" pitchFamily="2" charset="2"/>
              </a:rPr>
              <a:t>lo</a:t>
            </a:r>
            <a:r>
              <a:rPr lang="en-GB" baseline="0" noProof="0" dirty="0" smtClean="0">
                <a:latin typeface="Arial" panose="020B0604020202020204" pitchFamily="34" charset="0"/>
                <a:cs typeface="Arial" panose="020B0604020202020204" pitchFamily="34" charset="0"/>
                <a:sym typeface="Wingdings" panose="05000000000000000000" pitchFamily="2" charset="2"/>
              </a:rPr>
              <a:t>se SEB-s brand, core values or true identity.</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GB" noProof="0" dirty="0" smtClean="0">
              <a:latin typeface="Arial" panose="020B0604020202020204" pitchFamily="34" charset="0"/>
              <a:cs typeface="Arial" panose="020B0604020202020204" pitchFamily="34" charset="0"/>
            </a:endParaRPr>
          </a:p>
          <a:p>
            <a:r>
              <a:rPr lang="en-GB" noProof="0" dirty="0" smtClean="0">
                <a:latin typeface="Arial" panose="020B0604020202020204" pitchFamily="34" charset="0"/>
                <a:cs typeface="Arial" panose="020B0604020202020204" pitchFamily="34" charset="0"/>
              </a:rPr>
              <a:t>- We have been</a:t>
            </a:r>
            <a:r>
              <a:rPr lang="en-GB" baseline="0" noProof="0" dirty="0" smtClean="0">
                <a:latin typeface="Arial" panose="020B0604020202020204" pitchFamily="34" charset="0"/>
                <a:cs typeface="Arial" panose="020B0604020202020204" pitchFamily="34" charset="0"/>
              </a:rPr>
              <a:t> using the same event organiser already many years – together we have kept traditions and also break traditions where needed. It pays off.</a:t>
            </a:r>
            <a:endParaRPr lang="en-GB" noProof="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FA25E37-C428-4B0E-A0E3-D6596349B172}" type="slidenum">
              <a:rPr lang="sv-SE" smtClean="0"/>
              <a:pPr>
                <a:defRPr/>
              </a:pPr>
              <a:t>9</a:t>
            </a:fld>
            <a:endParaRPr lang="sv-SE"/>
          </a:p>
        </p:txBody>
      </p:sp>
    </p:spTree>
    <p:extLst>
      <p:ext uri="{BB962C8B-B14F-4D97-AF65-F5344CB8AC3E}">
        <p14:creationId xmlns:p14="http://schemas.microsoft.com/office/powerpoint/2010/main" val="68252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085183"/>
            <a:ext cx="5651500" cy="1007641"/>
          </a:xfrm>
          <a:solidFill>
            <a:schemeClr val="accent1"/>
          </a:solidFill>
          <a:ln>
            <a:noFill/>
          </a:ln>
        </p:spPr>
        <p:txBody>
          <a:bodyPr lIns="601200" anchor="ctr"/>
          <a:lstStyle>
            <a:lvl1pPr>
              <a:defRPr sz="2600">
                <a:solidFill>
                  <a:schemeClr val="bg1"/>
                </a:solidFill>
              </a:defRPr>
            </a:lvl1pPr>
          </a:lstStyle>
          <a:p>
            <a:r>
              <a:rPr lang="en-US" smtClean="0"/>
              <a:t>Click to edit Master title style</a:t>
            </a:r>
            <a:endParaRPr lang="sv-SE" dirty="0"/>
          </a:p>
        </p:txBody>
      </p:sp>
      <p:sp>
        <p:nvSpPr>
          <p:cNvPr id="3" name="Subtitle 2"/>
          <p:cNvSpPr>
            <a:spLocks noGrp="1"/>
          </p:cNvSpPr>
          <p:nvPr>
            <p:ph type="subTitle" idx="1"/>
          </p:nvPr>
        </p:nvSpPr>
        <p:spPr>
          <a:xfrm>
            <a:off x="5651500" y="5085183"/>
            <a:ext cx="3492500" cy="1007641"/>
          </a:xfrm>
          <a:solidFill>
            <a:schemeClr val="accent1">
              <a:alpha val="80000"/>
            </a:schemeClr>
          </a:solidFill>
          <a:ln>
            <a:noFill/>
          </a:ln>
        </p:spPr>
        <p:txBody>
          <a:bodyPr lIns="349200" anchor="ct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pPr fontAlgn="auto">
              <a:spcBef>
                <a:spcPts val="0"/>
              </a:spcBef>
              <a:spcAft>
                <a:spcPts val="0"/>
              </a:spcAft>
            </a:pPr>
            <a:fld id="{0DBD862F-E12F-4932-A9E4-06E5106CE8C8}" type="datetime1">
              <a:rPr lang="sv-SE" smtClean="0"/>
              <a:t>2015-01-20</a:t>
            </a:fld>
            <a:endParaRPr lang="sv-SE" dirty="0"/>
          </a:p>
        </p:txBody>
      </p:sp>
      <p:sp>
        <p:nvSpPr>
          <p:cNvPr id="5" name="Footer Placeholder 4"/>
          <p:cNvSpPr>
            <a:spLocks noGrp="1"/>
          </p:cNvSpPr>
          <p:nvPr>
            <p:ph type="ftr" sz="quarter" idx="11"/>
          </p:nvPr>
        </p:nvSpPr>
        <p:spPr/>
        <p:txBody>
          <a:bodyPr/>
          <a:lstStyle/>
          <a:p>
            <a:pPr fontAlgn="auto">
              <a:spcBef>
                <a:spcPts val="0"/>
              </a:spcBef>
              <a:spcAft>
                <a:spcPts val="0"/>
              </a:spcAft>
            </a:pPr>
            <a:endParaRPr lang="sv-SE" dirty="0"/>
          </a:p>
        </p:txBody>
      </p:sp>
      <p:sp>
        <p:nvSpPr>
          <p:cNvPr id="6" name="Slide Number Placeholder 5"/>
          <p:cNvSpPr>
            <a:spLocks noGrp="1"/>
          </p:cNvSpPr>
          <p:nvPr>
            <p:ph type="sldNum" sz="quarter" idx="12"/>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45016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188" y="273049"/>
            <a:ext cx="2881312" cy="995363"/>
          </a:xfrm>
        </p:spPr>
        <p:txBody>
          <a:bodyPr anchor="b"/>
          <a:lstStyle>
            <a:lvl1pPr algn="l">
              <a:defRPr sz="1800" b="1"/>
            </a:lvl1pPr>
          </a:lstStyle>
          <a:p>
            <a:r>
              <a:rPr lang="en-US" smtClean="0"/>
              <a:t>Click to edit Master title style</a:t>
            </a:r>
            <a:endParaRPr lang="sv-SE"/>
          </a:p>
        </p:txBody>
      </p:sp>
      <p:sp>
        <p:nvSpPr>
          <p:cNvPr id="4" name="Text Placeholder 3"/>
          <p:cNvSpPr>
            <a:spLocks noGrp="1"/>
          </p:cNvSpPr>
          <p:nvPr>
            <p:ph type="body" sz="half" idx="2"/>
          </p:nvPr>
        </p:nvSpPr>
        <p:spPr>
          <a:xfrm>
            <a:off x="611188" y="1268413"/>
            <a:ext cx="2881312" cy="4824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574800" y="273600"/>
            <a:ext cx="5029200" cy="58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4"/>
          </p:nvPr>
        </p:nvSpPr>
        <p:spPr/>
        <p:txBody>
          <a:bodyPr/>
          <a:lstStyle/>
          <a:p>
            <a:pPr fontAlgn="auto">
              <a:spcBef>
                <a:spcPts val="0"/>
              </a:spcBef>
              <a:spcAft>
                <a:spcPts val="0"/>
              </a:spcAft>
            </a:pPr>
            <a:fld id="{BFD1AB0E-3E16-4F3F-B747-700DC5CBE023}" type="datetime1">
              <a:rPr lang="sv-SE" smtClean="0"/>
              <a:t>2015-01-20</a:t>
            </a:fld>
            <a:endParaRPr lang="sv-SE" dirty="0"/>
          </a:p>
        </p:txBody>
      </p:sp>
      <p:sp>
        <p:nvSpPr>
          <p:cNvPr id="8" name="Footer Placeholder 7"/>
          <p:cNvSpPr>
            <a:spLocks noGrp="1"/>
          </p:cNvSpPr>
          <p:nvPr>
            <p:ph type="ftr" sz="quarter" idx="15"/>
          </p:nvPr>
        </p:nvSpPr>
        <p:spPr/>
        <p:txBody>
          <a:bodyPr/>
          <a:lstStyle/>
          <a:p>
            <a:pPr fontAlgn="auto">
              <a:spcBef>
                <a:spcPts val="0"/>
              </a:spcBef>
              <a:spcAft>
                <a:spcPts val="0"/>
              </a:spcAft>
            </a:pPr>
            <a:endParaRPr lang="sv-SE" dirty="0"/>
          </a:p>
        </p:txBody>
      </p:sp>
      <p:sp>
        <p:nvSpPr>
          <p:cNvPr id="10" name="Slide Number Placeholder 9"/>
          <p:cNvSpPr>
            <a:spLocks noGrp="1"/>
          </p:cNvSpPr>
          <p:nvPr>
            <p:ph type="sldNum" sz="quarter" idx="16"/>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13018473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72" y="-1"/>
            <a:ext cx="9150871" cy="6092825"/>
          </a:xfrm>
        </p:spPr>
        <p:txBody>
          <a:bodyPr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sv-SE" noProof="0" dirty="0" smtClean="0"/>
          </a:p>
        </p:txBody>
      </p:sp>
      <p:sp>
        <p:nvSpPr>
          <p:cNvPr id="10" name="Title 1"/>
          <p:cNvSpPr>
            <a:spLocks noGrp="1"/>
          </p:cNvSpPr>
          <p:nvPr>
            <p:ph type="title"/>
          </p:nvPr>
        </p:nvSpPr>
        <p:spPr>
          <a:xfrm>
            <a:off x="611188" y="188639"/>
            <a:ext cx="3889376" cy="1079773"/>
          </a:xfrm>
        </p:spPr>
        <p:txBody>
          <a:bodyPr/>
          <a:lstStyle/>
          <a:p>
            <a:r>
              <a:rPr lang="en-US" smtClean="0"/>
              <a:t>Click to edit Master title style</a:t>
            </a:r>
            <a:endParaRPr lang="sv-SE" dirty="0"/>
          </a:p>
        </p:txBody>
      </p:sp>
      <p:sp>
        <p:nvSpPr>
          <p:cNvPr id="4" name="Content Placeholder 3"/>
          <p:cNvSpPr>
            <a:spLocks noGrp="1"/>
          </p:cNvSpPr>
          <p:nvPr>
            <p:ph sz="quarter" idx="13"/>
          </p:nvPr>
        </p:nvSpPr>
        <p:spPr>
          <a:xfrm>
            <a:off x="611188" y="1267200"/>
            <a:ext cx="3884400" cy="48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Date Placeholder 1"/>
          <p:cNvSpPr>
            <a:spLocks noGrp="1"/>
          </p:cNvSpPr>
          <p:nvPr>
            <p:ph type="dt" sz="half" idx="14"/>
          </p:nvPr>
        </p:nvSpPr>
        <p:spPr/>
        <p:txBody>
          <a:bodyPr/>
          <a:lstStyle/>
          <a:p>
            <a:pPr fontAlgn="auto">
              <a:spcBef>
                <a:spcPts val="0"/>
              </a:spcBef>
              <a:spcAft>
                <a:spcPts val="0"/>
              </a:spcAft>
            </a:pPr>
            <a:fld id="{44F9EE0F-D51C-4DDB-AE25-11C57FB42054}" type="datetime1">
              <a:rPr lang="sv-SE" smtClean="0"/>
              <a:t>2015-01-20</a:t>
            </a:fld>
            <a:endParaRPr lang="sv-SE" dirty="0"/>
          </a:p>
        </p:txBody>
      </p:sp>
      <p:sp>
        <p:nvSpPr>
          <p:cNvPr id="8" name="Footer Placeholder 7"/>
          <p:cNvSpPr>
            <a:spLocks noGrp="1"/>
          </p:cNvSpPr>
          <p:nvPr>
            <p:ph type="ftr" sz="quarter" idx="15"/>
          </p:nvPr>
        </p:nvSpPr>
        <p:spPr/>
        <p:txBody>
          <a:bodyPr/>
          <a:lstStyle/>
          <a:p>
            <a:pPr fontAlgn="auto">
              <a:spcBef>
                <a:spcPts val="0"/>
              </a:spcBef>
              <a:spcAft>
                <a:spcPts val="0"/>
              </a:spcAft>
            </a:pPr>
            <a:endParaRPr lang="sv-SE" dirty="0"/>
          </a:p>
        </p:txBody>
      </p:sp>
      <p:sp>
        <p:nvSpPr>
          <p:cNvPr id="9" name="Slide Number Placeholder 8"/>
          <p:cNvSpPr>
            <a:spLocks noGrp="1"/>
          </p:cNvSpPr>
          <p:nvPr>
            <p:ph type="sldNum" sz="quarter" idx="16"/>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30775683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Image full bleed" preserve="1">
  <p:cSld name="Title with Image full bleed">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092825"/>
          </a:xfrm>
        </p:spPr>
        <p:txBody>
          <a:bodyPr anchor="ctr"/>
          <a:lstStyle>
            <a:lvl1pPr marL="0" indent="0" algn="ctr">
              <a:buFontTx/>
              <a:buNone/>
              <a:defRPr/>
            </a:lvl1pPr>
          </a:lstStyle>
          <a:p>
            <a:r>
              <a:rPr lang="en-US" smtClean="0"/>
              <a:t>Click icon to add picture</a:t>
            </a:r>
            <a:endParaRPr lang="sv-SE" dirty="0"/>
          </a:p>
        </p:txBody>
      </p:sp>
      <p:sp>
        <p:nvSpPr>
          <p:cNvPr id="8" name="Title 1"/>
          <p:cNvSpPr>
            <a:spLocks noGrp="1"/>
          </p:cNvSpPr>
          <p:nvPr>
            <p:ph type="ctrTitle"/>
          </p:nvPr>
        </p:nvSpPr>
        <p:spPr>
          <a:xfrm>
            <a:off x="0" y="5085183"/>
            <a:ext cx="5651500" cy="1007641"/>
          </a:xfrm>
          <a:solidFill>
            <a:schemeClr val="accent1"/>
          </a:solidFill>
          <a:ln>
            <a:noFill/>
          </a:ln>
        </p:spPr>
        <p:txBody>
          <a:bodyPr lIns="601200" anchor="ctr"/>
          <a:lstStyle>
            <a:lvl1pPr>
              <a:defRPr sz="2600">
                <a:solidFill>
                  <a:schemeClr val="bg1"/>
                </a:solidFill>
              </a:defRPr>
            </a:lvl1pPr>
          </a:lstStyle>
          <a:p>
            <a:r>
              <a:rPr lang="en-US" smtClean="0"/>
              <a:t>Click to edit Master title style</a:t>
            </a:r>
            <a:endParaRPr lang="sv-SE" dirty="0"/>
          </a:p>
        </p:txBody>
      </p:sp>
      <p:sp>
        <p:nvSpPr>
          <p:cNvPr id="9" name="Subtitle 2"/>
          <p:cNvSpPr>
            <a:spLocks noGrp="1"/>
          </p:cNvSpPr>
          <p:nvPr>
            <p:ph type="subTitle" idx="1"/>
          </p:nvPr>
        </p:nvSpPr>
        <p:spPr>
          <a:xfrm>
            <a:off x="5651500" y="5085183"/>
            <a:ext cx="3492500" cy="1007641"/>
          </a:xfrm>
          <a:solidFill>
            <a:schemeClr val="accent1">
              <a:alpha val="80000"/>
            </a:schemeClr>
          </a:solidFill>
          <a:ln>
            <a:noFill/>
          </a:ln>
        </p:spPr>
        <p:txBody>
          <a:bodyPr lIns="349200" anchor="ct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2" name="Date Placeholder 1"/>
          <p:cNvSpPr>
            <a:spLocks noGrp="1"/>
          </p:cNvSpPr>
          <p:nvPr>
            <p:ph type="dt" sz="half" idx="14"/>
          </p:nvPr>
        </p:nvSpPr>
        <p:spPr/>
        <p:txBody>
          <a:bodyPr/>
          <a:lstStyle/>
          <a:p>
            <a:pPr fontAlgn="auto">
              <a:spcBef>
                <a:spcPts val="0"/>
              </a:spcBef>
              <a:spcAft>
                <a:spcPts val="0"/>
              </a:spcAft>
            </a:pPr>
            <a:fld id="{17CB9FF9-FBFF-4671-87CB-D650CA93EB05}" type="datetime1">
              <a:rPr lang="sv-SE" smtClean="0"/>
              <a:t>2015-01-20</a:t>
            </a:fld>
            <a:endParaRPr lang="sv-SE" dirty="0"/>
          </a:p>
        </p:txBody>
      </p:sp>
      <p:sp>
        <p:nvSpPr>
          <p:cNvPr id="6" name="Footer Placeholder 5"/>
          <p:cNvSpPr>
            <a:spLocks noGrp="1"/>
          </p:cNvSpPr>
          <p:nvPr>
            <p:ph type="ftr" sz="quarter" idx="15"/>
          </p:nvPr>
        </p:nvSpPr>
        <p:spPr/>
        <p:txBody>
          <a:bodyPr/>
          <a:lstStyle/>
          <a:p>
            <a:pPr fontAlgn="auto">
              <a:spcBef>
                <a:spcPts val="0"/>
              </a:spcBef>
              <a:spcAft>
                <a:spcPts val="0"/>
              </a:spcAft>
            </a:pPr>
            <a:endParaRPr lang="sv-SE" dirty="0"/>
          </a:p>
        </p:txBody>
      </p:sp>
      <p:sp>
        <p:nvSpPr>
          <p:cNvPr id="10" name="Slide Number Placeholder 9"/>
          <p:cNvSpPr>
            <a:spLocks noGrp="1"/>
          </p:cNvSpPr>
          <p:nvPr>
            <p:ph type="sldNum" sz="quarter" idx="16"/>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19376845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Image, Bleed on edges" preserve="1">
  <p:cSld name="Title with Image, Bleed on edg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981075"/>
            <a:ext cx="9144000" cy="5111750"/>
          </a:xfrm>
        </p:spPr>
        <p:txBody>
          <a:bodyPr anchor="ctr"/>
          <a:lstStyle>
            <a:lvl1pPr marL="0" indent="0" algn="ctr">
              <a:buFontTx/>
              <a:buNone/>
              <a:defRPr/>
            </a:lvl1pPr>
          </a:lstStyle>
          <a:p>
            <a:r>
              <a:rPr lang="en-US" smtClean="0"/>
              <a:t>Click icon to add picture</a:t>
            </a:r>
            <a:endParaRPr lang="sv-SE"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14"/>
          </p:nvPr>
        </p:nvSpPr>
        <p:spPr>
          <a:xfrm>
            <a:off x="612000" y="981075"/>
            <a:ext cx="38880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5"/>
          <p:cNvSpPr>
            <a:spLocks noGrp="1"/>
          </p:cNvSpPr>
          <p:nvPr>
            <p:ph type="dt" sz="half" idx="15"/>
          </p:nvPr>
        </p:nvSpPr>
        <p:spPr/>
        <p:txBody>
          <a:bodyPr/>
          <a:lstStyle/>
          <a:p>
            <a:pPr fontAlgn="auto">
              <a:spcBef>
                <a:spcPts val="0"/>
              </a:spcBef>
              <a:spcAft>
                <a:spcPts val="0"/>
              </a:spcAft>
            </a:pPr>
            <a:fld id="{2D121F91-B0C6-4729-AFB4-F6C3C411D85A}" type="datetime1">
              <a:rPr lang="sv-SE" smtClean="0"/>
              <a:t>2015-01-20</a:t>
            </a:fld>
            <a:endParaRPr lang="sv-SE" dirty="0"/>
          </a:p>
        </p:txBody>
      </p:sp>
      <p:sp>
        <p:nvSpPr>
          <p:cNvPr id="8" name="Footer Placeholder 7"/>
          <p:cNvSpPr>
            <a:spLocks noGrp="1"/>
          </p:cNvSpPr>
          <p:nvPr>
            <p:ph type="ftr" sz="quarter" idx="16"/>
          </p:nvPr>
        </p:nvSpPr>
        <p:spPr/>
        <p:txBody>
          <a:bodyPr/>
          <a:lstStyle/>
          <a:p>
            <a:pPr fontAlgn="auto">
              <a:spcBef>
                <a:spcPts val="0"/>
              </a:spcBef>
              <a:spcAft>
                <a:spcPts val="0"/>
              </a:spcAft>
            </a:pPr>
            <a:endParaRPr lang="sv-SE" dirty="0"/>
          </a:p>
        </p:txBody>
      </p:sp>
      <p:sp>
        <p:nvSpPr>
          <p:cNvPr id="9" name="Slide Number Placeholder 8"/>
          <p:cNvSpPr>
            <a:spLocks noGrp="1"/>
          </p:cNvSpPr>
          <p:nvPr>
            <p:ph type="sldNum" sz="quarter" idx="17"/>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17003650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Image, no bleed" preserve="1">
  <p:cSld name="Title with Image, no bleed">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11187" y="981075"/>
            <a:ext cx="7921626" cy="5111750"/>
          </a:xfrm>
        </p:spPr>
        <p:txBody>
          <a:bodyPr anchor="ctr"/>
          <a:lstStyle>
            <a:lvl1pPr marL="0" indent="0" algn="ctr">
              <a:buFontTx/>
              <a:buNone/>
              <a:defRPr/>
            </a:lvl1pPr>
          </a:lstStyle>
          <a:p>
            <a:r>
              <a:rPr lang="en-US" smtClean="0"/>
              <a:t>Click icon to add picture</a:t>
            </a:r>
            <a:endParaRPr lang="sv-SE"/>
          </a:p>
        </p:txBody>
      </p:sp>
      <p:sp>
        <p:nvSpPr>
          <p:cNvPr id="2" name="Title 1"/>
          <p:cNvSpPr>
            <a:spLocks noGrp="1"/>
          </p:cNvSpPr>
          <p:nvPr>
            <p:ph type="title"/>
          </p:nvPr>
        </p:nvSpPr>
        <p:spPr/>
        <p:txBody>
          <a:bodyPr/>
          <a:lstStyle/>
          <a:p>
            <a:r>
              <a:rPr lang="en-US" smtClean="0"/>
              <a:t>Click to edit Master title style</a:t>
            </a:r>
            <a:endParaRPr lang="en-GB"/>
          </a:p>
        </p:txBody>
      </p:sp>
      <p:sp>
        <p:nvSpPr>
          <p:cNvPr id="11" name="Text Placeholder 12"/>
          <p:cNvSpPr>
            <a:spLocks noGrp="1"/>
          </p:cNvSpPr>
          <p:nvPr>
            <p:ph type="body" sz="quarter" idx="14"/>
          </p:nvPr>
        </p:nvSpPr>
        <p:spPr>
          <a:xfrm>
            <a:off x="612000" y="981075"/>
            <a:ext cx="38880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5"/>
          </p:nvPr>
        </p:nvSpPr>
        <p:spPr/>
        <p:txBody>
          <a:bodyPr/>
          <a:lstStyle/>
          <a:p>
            <a:pPr fontAlgn="auto">
              <a:spcBef>
                <a:spcPts val="0"/>
              </a:spcBef>
              <a:spcAft>
                <a:spcPts val="0"/>
              </a:spcAft>
            </a:pPr>
            <a:fld id="{CD3B26F0-7367-4CC9-BB7C-C6883BC47E95}" type="datetime1">
              <a:rPr lang="sv-SE" smtClean="0"/>
              <a:t>2015-01-20</a:t>
            </a:fld>
            <a:endParaRPr lang="sv-SE" dirty="0"/>
          </a:p>
        </p:txBody>
      </p:sp>
      <p:sp>
        <p:nvSpPr>
          <p:cNvPr id="8" name="Footer Placeholder 7"/>
          <p:cNvSpPr>
            <a:spLocks noGrp="1"/>
          </p:cNvSpPr>
          <p:nvPr>
            <p:ph type="ftr" sz="quarter" idx="16"/>
          </p:nvPr>
        </p:nvSpPr>
        <p:spPr/>
        <p:txBody>
          <a:bodyPr/>
          <a:lstStyle/>
          <a:p>
            <a:pPr fontAlgn="auto">
              <a:spcBef>
                <a:spcPts val="0"/>
              </a:spcBef>
              <a:spcAft>
                <a:spcPts val="0"/>
              </a:spcAft>
            </a:pPr>
            <a:endParaRPr lang="sv-SE" dirty="0"/>
          </a:p>
        </p:txBody>
      </p:sp>
      <p:sp>
        <p:nvSpPr>
          <p:cNvPr id="9" name="Slide Number Placeholder 8"/>
          <p:cNvSpPr>
            <a:spLocks noGrp="1"/>
          </p:cNvSpPr>
          <p:nvPr>
            <p:ph type="sldNum" sz="quarter" idx="17"/>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30148480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text boxes" preserve="1" userDrawn="1">
  <p:cSld name="Title and Four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11" name="Text Placeholder 2"/>
          <p:cNvSpPr>
            <a:spLocks noGrp="1"/>
          </p:cNvSpPr>
          <p:nvPr>
            <p:ph type="body" idx="1"/>
          </p:nvPr>
        </p:nvSpPr>
        <p:spPr>
          <a:xfrm>
            <a:off x="611188" y="1268413"/>
            <a:ext cx="3886200" cy="360387"/>
          </a:xfrm>
        </p:spPr>
        <p:txBody>
          <a:bodyPr lIns="72000" tIns="72000" rIns="72000" bIns="72000" anchor="t" anchorCtr="0"/>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6"/>
          <p:cNvSpPr>
            <a:spLocks noGrp="1"/>
          </p:cNvSpPr>
          <p:nvPr>
            <p:ph type="body" sz="quarter" idx="14"/>
          </p:nvPr>
        </p:nvSpPr>
        <p:spPr>
          <a:xfrm>
            <a:off x="611188" y="1628801"/>
            <a:ext cx="3889375" cy="1724000"/>
          </a:xfrm>
        </p:spPr>
        <p:txBody>
          <a:bodyPr/>
          <a:lstStyle>
            <a:lvl1pPr marL="174625" indent="-174625">
              <a:defRPr sz="1600"/>
            </a:lvl1pPr>
            <a:lvl2pPr marL="449263" indent="-182563">
              <a:defRPr sz="1600"/>
            </a:lvl2pPr>
            <a:lvl3pPr marL="711200" indent="-174625">
              <a:defRPr sz="1600"/>
            </a:lvl3pPr>
            <a:lvl4pPr marL="987425" indent="-179388">
              <a:defRPr sz="1600"/>
            </a:lvl4pPr>
            <a:lvl5pPr marL="1262063" indent="-182563">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6" name="Text Placeholder 2"/>
          <p:cNvSpPr>
            <a:spLocks noGrp="1"/>
          </p:cNvSpPr>
          <p:nvPr>
            <p:ph type="body" idx="16"/>
          </p:nvPr>
        </p:nvSpPr>
        <p:spPr>
          <a:xfrm>
            <a:off x="4643438" y="1263651"/>
            <a:ext cx="3889375" cy="365149"/>
          </a:xfrm>
        </p:spPr>
        <p:txBody>
          <a:bodyPr lIns="72000" tIns="72000" rIns="72000" bIns="72000" anchor="t" anchorCtr="0"/>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8"/>
          </p:nvPr>
        </p:nvSpPr>
        <p:spPr>
          <a:xfrm>
            <a:off x="611187" y="3500438"/>
            <a:ext cx="3889375" cy="360610"/>
          </a:xfrm>
        </p:spPr>
        <p:txBody>
          <a:bodyPr lIns="72000" tIns="72000" rIns="72000" bIns="72000" anchor="t" anchorCtr="0"/>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2"/>
          <p:cNvSpPr>
            <a:spLocks noGrp="1"/>
          </p:cNvSpPr>
          <p:nvPr>
            <p:ph type="body" idx="20"/>
          </p:nvPr>
        </p:nvSpPr>
        <p:spPr>
          <a:xfrm>
            <a:off x="4643438" y="3500439"/>
            <a:ext cx="3889375" cy="360610"/>
          </a:xfrm>
        </p:spPr>
        <p:txBody>
          <a:bodyPr lIns="72000" tIns="72000" rIns="72000" bIns="72000" anchor="t" anchorCtr="0"/>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Date Placeholder 5"/>
          <p:cNvSpPr>
            <a:spLocks noGrp="1"/>
          </p:cNvSpPr>
          <p:nvPr>
            <p:ph type="dt" sz="half" idx="21"/>
          </p:nvPr>
        </p:nvSpPr>
        <p:spPr/>
        <p:txBody>
          <a:bodyPr/>
          <a:lstStyle/>
          <a:p>
            <a:pPr fontAlgn="auto">
              <a:spcBef>
                <a:spcPts val="0"/>
              </a:spcBef>
              <a:spcAft>
                <a:spcPts val="0"/>
              </a:spcAft>
            </a:pPr>
            <a:fld id="{F828AD82-A5AE-4121-B476-4740F5BB6507}" type="datetime1">
              <a:rPr lang="sv-SE" smtClean="0"/>
              <a:t>2015-01-20</a:t>
            </a:fld>
            <a:endParaRPr lang="sv-SE" dirty="0"/>
          </a:p>
        </p:txBody>
      </p:sp>
      <p:sp>
        <p:nvSpPr>
          <p:cNvPr id="7" name="Footer Placeholder 6"/>
          <p:cNvSpPr>
            <a:spLocks noGrp="1"/>
          </p:cNvSpPr>
          <p:nvPr>
            <p:ph type="ftr" sz="quarter" idx="22"/>
          </p:nvPr>
        </p:nvSpPr>
        <p:spPr/>
        <p:txBody>
          <a:bodyPr/>
          <a:lstStyle/>
          <a:p>
            <a:pPr fontAlgn="auto">
              <a:spcBef>
                <a:spcPts val="0"/>
              </a:spcBef>
              <a:spcAft>
                <a:spcPts val="0"/>
              </a:spcAft>
            </a:pPr>
            <a:endParaRPr lang="sv-SE" dirty="0"/>
          </a:p>
        </p:txBody>
      </p:sp>
      <p:sp>
        <p:nvSpPr>
          <p:cNvPr id="9" name="Slide Number Placeholder 8"/>
          <p:cNvSpPr>
            <a:spLocks noGrp="1"/>
          </p:cNvSpPr>
          <p:nvPr>
            <p:ph type="sldNum" sz="quarter" idx="23"/>
          </p:nvPr>
        </p:nvSpPr>
        <p:spPr/>
        <p:txBody>
          <a:bodyPr/>
          <a:lstStyle/>
          <a:p>
            <a:pPr>
              <a:defRPr/>
            </a:pPr>
            <a:fld id="{FC9D3497-C10C-4987-82B8-4E2642DC215D}" type="slidenum">
              <a:rPr lang="sv-SE" smtClean="0"/>
              <a:pPr>
                <a:defRPr/>
              </a:pPr>
              <a:t>‹#›</a:t>
            </a:fld>
            <a:endParaRPr lang="sv-SE"/>
          </a:p>
        </p:txBody>
      </p:sp>
      <p:sp>
        <p:nvSpPr>
          <p:cNvPr id="21" name="Text Placeholder 6"/>
          <p:cNvSpPr>
            <a:spLocks noGrp="1"/>
          </p:cNvSpPr>
          <p:nvPr>
            <p:ph type="body" sz="quarter" idx="24"/>
          </p:nvPr>
        </p:nvSpPr>
        <p:spPr>
          <a:xfrm>
            <a:off x="4643438" y="1628801"/>
            <a:ext cx="3889375" cy="1724000"/>
          </a:xfrm>
        </p:spPr>
        <p:txBody>
          <a:bodyPr/>
          <a:lstStyle>
            <a:lvl1pPr marL="174625" indent="-174625">
              <a:defRPr sz="1600"/>
            </a:lvl1pPr>
            <a:lvl2pPr marL="449263" indent="-182563">
              <a:defRPr sz="1600"/>
            </a:lvl2pPr>
            <a:lvl3pPr marL="711200" indent="-174625">
              <a:defRPr sz="1600"/>
            </a:lvl3pPr>
            <a:lvl4pPr marL="987425" indent="-179388">
              <a:defRPr sz="1600"/>
            </a:lvl4pPr>
            <a:lvl5pPr marL="1262063" indent="-182563">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22" name="Text Placeholder 6"/>
          <p:cNvSpPr>
            <a:spLocks noGrp="1"/>
          </p:cNvSpPr>
          <p:nvPr>
            <p:ph type="body" sz="quarter" idx="25"/>
          </p:nvPr>
        </p:nvSpPr>
        <p:spPr>
          <a:xfrm>
            <a:off x="611188" y="3861048"/>
            <a:ext cx="3889375" cy="1728540"/>
          </a:xfrm>
        </p:spPr>
        <p:txBody>
          <a:bodyPr/>
          <a:lstStyle>
            <a:lvl1pPr marL="174625" indent="-174625">
              <a:defRPr sz="1600"/>
            </a:lvl1pPr>
            <a:lvl2pPr marL="449263" indent="-182563">
              <a:defRPr sz="1600"/>
            </a:lvl2pPr>
            <a:lvl3pPr marL="711200" indent="-174625">
              <a:defRPr sz="1600"/>
            </a:lvl3pPr>
            <a:lvl4pPr marL="987425" indent="-179388">
              <a:defRPr sz="1600"/>
            </a:lvl4pPr>
            <a:lvl5pPr marL="1262063" indent="-182563">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23" name="Text Placeholder 6"/>
          <p:cNvSpPr>
            <a:spLocks noGrp="1"/>
          </p:cNvSpPr>
          <p:nvPr>
            <p:ph type="body" sz="quarter" idx="26"/>
          </p:nvPr>
        </p:nvSpPr>
        <p:spPr>
          <a:xfrm>
            <a:off x="4643438" y="3861048"/>
            <a:ext cx="3889375" cy="1728540"/>
          </a:xfrm>
        </p:spPr>
        <p:txBody>
          <a:bodyPr/>
          <a:lstStyle>
            <a:lvl1pPr marL="174625" indent="-174625">
              <a:defRPr sz="1600"/>
            </a:lvl1pPr>
            <a:lvl2pPr marL="449263" indent="-182563">
              <a:defRPr sz="1600"/>
            </a:lvl2pPr>
            <a:lvl3pPr marL="711200" indent="-174625">
              <a:defRPr sz="1600"/>
            </a:lvl3pPr>
            <a:lvl4pPr marL="987425" indent="-179388">
              <a:defRPr sz="1600"/>
            </a:lvl4pPr>
            <a:lvl5pPr marL="1262063" indent="-182563">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16132267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ntent" preserve="1">
  <p:cSld name="Title and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21" name="Text Placeholder 2"/>
          <p:cNvSpPr>
            <a:spLocks noGrp="1"/>
          </p:cNvSpPr>
          <p:nvPr>
            <p:ph type="body" idx="1"/>
          </p:nvPr>
        </p:nvSpPr>
        <p:spPr>
          <a:xfrm>
            <a:off x="611188" y="1263651"/>
            <a:ext cx="3886200" cy="301549"/>
          </a:xfrm>
        </p:spPr>
        <p:txBody>
          <a:bodyPr lIns="72000" tIns="72000" rIns="72000" bIns="72000" anchor="ctr" anchorCtr="0"/>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Content Placeholder 9"/>
          <p:cNvSpPr>
            <a:spLocks noGrp="1"/>
          </p:cNvSpPr>
          <p:nvPr>
            <p:ph sz="quarter" idx="21"/>
          </p:nvPr>
        </p:nvSpPr>
        <p:spPr>
          <a:xfrm>
            <a:off x="611188" y="1565201"/>
            <a:ext cx="3889375" cy="20078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600" dirty="0" smtClean="0"/>
            </a:lvl1pPr>
            <a:lvl2pPr>
              <a:defRPr lang="en-US" sz="1600" dirty="0" smtClean="0"/>
            </a:lvl2pPr>
            <a:lvl3pPr>
              <a:defRPr lang="en-US" sz="1600" dirty="0" smtClean="0"/>
            </a:lvl3pPr>
            <a:lvl4pPr>
              <a:defRPr lang="en-US" sz="1600" dirty="0" smtClean="0"/>
            </a:lvl4pPr>
            <a:lvl5pPr>
              <a:defRPr lang="sv-SE" sz="1600" dirty="0"/>
            </a:lvl5pPr>
          </a:lstStyle>
          <a:p>
            <a:pPr marL="174625" lvl="0" indent="-174625"/>
            <a:r>
              <a:rPr lang="en-US" smtClean="0"/>
              <a:t>Click to edit Master text styles</a:t>
            </a:r>
          </a:p>
          <a:p>
            <a:pPr marL="174625" lvl="1" indent="-174625"/>
            <a:r>
              <a:rPr lang="en-US" smtClean="0"/>
              <a:t>Second level</a:t>
            </a:r>
          </a:p>
          <a:p>
            <a:pPr marL="174625" lvl="2" indent="-174625"/>
            <a:r>
              <a:rPr lang="en-US" smtClean="0"/>
              <a:t>Third level</a:t>
            </a:r>
          </a:p>
          <a:p>
            <a:pPr marL="174625" lvl="3" indent="-174625"/>
            <a:r>
              <a:rPr lang="en-US" smtClean="0"/>
              <a:t>Fourth level</a:t>
            </a:r>
          </a:p>
          <a:p>
            <a:pPr marL="174625" lvl="4" indent="-174625"/>
            <a:r>
              <a:rPr lang="en-US" smtClean="0"/>
              <a:t>Fifth level</a:t>
            </a:r>
            <a:endParaRPr lang="sv-SE" dirty="0"/>
          </a:p>
        </p:txBody>
      </p:sp>
      <p:sp>
        <p:nvSpPr>
          <p:cNvPr id="32" name="Text Placeholder 2"/>
          <p:cNvSpPr>
            <a:spLocks noGrp="1"/>
          </p:cNvSpPr>
          <p:nvPr>
            <p:ph type="body" idx="24"/>
          </p:nvPr>
        </p:nvSpPr>
        <p:spPr>
          <a:xfrm>
            <a:off x="4643438" y="1263651"/>
            <a:ext cx="3886200" cy="301549"/>
          </a:xfrm>
        </p:spPr>
        <p:txBody>
          <a:bodyPr lIns="72000" tIns="72000" rIns="72000" bIns="72000" anchor="ctr" anchorCtr="0"/>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3" name="Content Placeholder 9"/>
          <p:cNvSpPr>
            <a:spLocks noGrp="1"/>
          </p:cNvSpPr>
          <p:nvPr>
            <p:ph sz="quarter" idx="25"/>
          </p:nvPr>
        </p:nvSpPr>
        <p:spPr>
          <a:xfrm>
            <a:off x="4643438" y="1565201"/>
            <a:ext cx="3889375" cy="20078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600" smtClean="0"/>
            </a:lvl1pPr>
            <a:lvl2pPr>
              <a:defRPr lang="en-US" sz="1600" smtClean="0"/>
            </a:lvl2pPr>
            <a:lvl3pPr>
              <a:defRPr lang="en-US" sz="1600" smtClean="0"/>
            </a:lvl3pPr>
            <a:lvl4pPr>
              <a:defRPr lang="en-US" sz="1600" smtClean="0"/>
            </a:lvl4pPr>
            <a:lvl5pPr>
              <a:defRPr lang="sv-SE" sz="1600" dirty="0"/>
            </a:lvl5pPr>
          </a:lstStyle>
          <a:p>
            <a:pPr marL="174625" lvl="0" indent="-174625"/>
            <a:r>
              <a:rPr lang="en-US" smtClean="0"/>
              <a:t>Click to edit Master text styles</a:t>
            </a:r>
          </a:p>
          <a:p>
            <a:pPr marL="174625" lvl="1" indent="-174625"/>
            <a:r>
              <a:rPr lang="en-US" smtClean="0"/>
              <a:t>Second level</a:t>
            </a:r>
          </a:p>
          <a:p>
            <a:pPr marL="174625" lvl="2" indent="-174625"/>
            <a:r>
              <a:rPr lang="en-US" smtClean="0"/>
              <a:t>Third level</a:t>
            </a:r>
          </a:p>
          <a:p>
            <a:pPr marL="174625" lvl="3" indent="-174625"/>
            <a:r>
              <a:rPr lang="en-US" smtClean="0"/>
              <a:t>Fourth level</a:t>
            </a:r>
          </a:p>
          <a:p>
            <a:pPr marL="174625" lvl="4" indent="-174625"/>
            <a:r>
              <a:rPr lang="en-US" smtClean="0"/>
              <a:t>Fifth level</a:t>
            </a:r>
            <a:endParaRPr lang="sv-SE" dirty="0"/>
          </a:p>
        </p:txBody>
      </p:sp>
      <p:sp>
        <p:nvSpPr>
          <p:cNvPr id="30" name="Text Placeholder 2"/>
          <p:cNvSpPr>
            <a:spLocks noGrp="1"/>
          </p:cNvSpPr>
          <p:nvPr>
            <p:ph type="body" idx="22"/>
          </p:nvPr>
        </p:nvSpPr>
        <p:spPr>
          <a:xfrm>
            <a:off x="611188" y="3775523"/>
            <a:ext cx="3886200" cy="301549"/>
          </a:xfrm>
        </p:spPr>
        <p:txBody>
          <a:bodyPr lIns="72000" tIns="72000" rIns="72000" bIns="72000" anchor="ctr" anchorCtr="0"/>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Content Placeholder 9"/>
          <p:cNvSpPr>
            <a:spLocks noGrp="1"/>
          </p:cNvSpPr>
          <p:nvPr>
            <p:ph sz="quarter" idx="23"/>
          </p:nvPr>
        </p:nvSpPr>
        <p:spPr>
          <a:xfrm>
            <a:off x="611188" y="4077073"/>
            <a:ext cx="3889375" cy="20078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600" smtClean="0"/>
            </a:lvl1pPr>
            <a:lvl2pPr>
              <a:defRPr lang="en-US" sz="1600" smtClean="0"/>
            </a:lvl2pPr>
            <a:lvl3pPr>
              <a:defRPr lang="en-US" sz="1600" smtClean="0"/>
            </a:lvl3pPr>
            <a:lvl4pPr>
              <a:defRPr lang="en-US" sz="1600" smtClean="0"/>
            </a:lvl4pPr>
            <a:lvl5pPr>
              <a:defRPr lang="sv-SE" sz="1600" dirty="0"/>
            </a:lvl5pPr>
          </a:lstStyle>
          <a:p>
            <a:pPr marL="174625" lvl="0" indent="-174625"/>
            <a:r>
              <a:rPr lang="en-US" smtClean="0"/>
              <a:t>Click to edit Master text styles</a:t>
            </a:r>
          </a:p>
          <a:p>
            <a:pPr marL="174625" lvl="1" indent="-174625"/>
            <a:r>
              <a:rPr lang="en-US" smtClean="0"/>
              <a:t>Second level</a:t>
            </a:r>
          </a:p>
          <a:p>
            <a:pPr marL="174625" lvl="2" indent="-174625"/>
            <a:r>
              <a:rPr lang="en-US" smtClean="0"/>
              <a:t>Third level</a:t>
            </a:r>
          </a:p>
          <a:p>
            <a:pPr marL="174625" lvl="3" indent="-174625"/>
            <a:r>
              <a:rPr lang="en-US" smtClean="0"/>
              <a:t>Fourth level</a:t>
            </a:r>
          </a:p>
          <a:p>
            <a:pPr marL="174625" lvl="4" indent="-174625"/>
            <a:r>
              <a:rPr lang="en-US" smtClean="0"/>
              <a:t>Fifth level</a:t>
            </a:r>
            <a:endParaRPr lang="sv-SE" dirty="0"/>
          </a:p>
        </p:txBody>
      </p:sp>
      <p:sp>
        <p:nvSpPr>
          <p:cNvPr id="34" name="Text Placeholder 2"/>
          <p:cNvSpPr>
            <a:spLocks noGrp="1"/>
          </p:cNvSpPr>
          <p:nvPr>
            <p:ph type="body" idx="26"/>
          </p:nvPr>
        </p:nvSpPr>
        <p:spPr>
          <a:xfrm>
            <a:off x="4643438" y="3775523"/>
            <a:ext cx="3886200" cy="301549"/>
          </a:xfrm>
        </p:spPr>
        <p:txBody>
          <a:bodyPr lIns="72000" tIns="72000" rIns="72000" bIns="72000" anchor="ctr" anchorCtr="0"/>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5" name="Content Placeholder 9"/>
          <p:cNvSpPr>
            <a:spLocks noGrp="1"/>
          </p:cNvSpPr>
          <p:nvPr>
            <p:ph sz="quarter" idx="27"/>
          </p:nvPr>
        </p:nvSpPr>
        <p:spPr>
          <a:xfrm>
            <a:off x="4643438" y="4077073"/>
            <a:ext cx="3889375" cy="20078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z="1600" smtClean="0"/>
            </a:lvl1pPr>
            <a:lvl2pPr>
              <a:defRPr lang="en-US" sz="1600" smtClean="0"/>
            </a:lvl2pPr>
            <a:lvl3pPr>
              <a:defRPr lang="en-US" sz="1600" smtClean="0"/>
            </a:lvl3pPr>
            <a:lvl4pPr>
              <a:defRPr lang="en-US" sz="1600" smtClean="0"/>
            </a:lvl4pPr>
            <a:lvl5pPr>
              <a:defRPr lang="sv-SE" sz="1600" dirty="0"/>
            </a:lvl5pPr>
          </a:lstStyle>
          <a:p>
            <a:pPr marL="174625" lvl="0" indent="-174625"/>
            <a:r>
              <a:rPr lang="en-US" smtClean="0"/>
              <a:t>Click to edit Master text styles</a:t>
            </a:r>
          </a:p>
          <a:p>
            <a:pPr marL="174625" lvl="1" indent="-174625"/>
            <a:r>
              <a:rPr lang="en-US" smtClean="0"/>
              <a:t>Second level</a:t>
            </a:r>
          </a:p>
          <a:p>
            <a:pPr marL="174625" lvl="2" indent="-174625"/>
            <a:r>
              <a:rPr lang="en-US" smtClean="0"/>
              <a:t>Third level</a:t>
            </a:r>
          </a:p>
          <a:p>
            <a:pPr marL="174625" lvl="3" indent="-174625"/>
            <a:r>
              <a:rPr lang="en-US" smtClean="0"/>
              <a:t>Fourth level</a:t>
            </a:r>
          </a:p>
          <a:p>
            <a:pPr marL="174625" lvl="4" indent="-174625"/>
            <a:r>
              <a:rPr lang="en-US" smtClean="0"/>
              <a:t>Fifth level</a:t>
            </a:r>
            <a:endParaRPr lang="sv-SE" dirty="0"/>
          </a:p>
        </p:txBody>
      </p:sp>
      <p:sp>
        <p:nvSpPr>
          <p:cNvPr id="6" name="Date Placeholder 5"/>
          <p:cNvSpPr>
            <a:spLocks noGrp="1"/>
          </p:cNvSpPr>
          <p:nvPr>
            <p:ph type="dt" sz="half" idx="28"/>
          </p:nvPr>
        </p:nvSpPr>
        <p:spPr/>
        <p:txBody>
          <a:bodyPr/>
          <a:lstStyle/>
          <a:p>
            <a:pPr fontAlgn="auto">
              <a:spcBef>
                <a:spcPts val="0"/>
              </a:spcBef>
              <a:spcAft>
                <a:spcPts val="0"/>
              </a:spcAft>
            </a:pPr>
            <a:fld id="{4CC1299B-56B4-4124-AD2E-4C22D55AA5D4}" type="datetime1">
              <a:rPr lang="sv-SE" smtClean="0"/>
              <a:t>2015-01-20</a:t>
            </a:fld>
            <a:endParaRPr lang="sv-SE" dirty="0"/>
          </a:p>
        </p:txBody>
      </p:sp>
      <p:sp>
        <p:nvSpPr>
          <p:cNvPr id="7" name="Footer Placeholder 6"/>
          <p:cNvSpPr>
            <a:spLocks noGrp="1"/>
          </p:cNvSpPr>
          <p:nvPr>
            <p:ph type="ftr" sz="quarter" idx="29"/>
          </p:nvPr>
        </p:nvSpPr>
        <p:spPr/>
        <p:txBody>
          <a:bodyPr/>
          <a:lstStyle/>
          <a:p>
            <a:pPr fontAlgn="auto">
              <a:spcBef>
                <a:spcPts val="0"/>
              </a:spcBef>
              <a:spcAft>
                <a:spcPts val="0"/>
              </a:spcAft>
            </a:pPr>
            <a:endParaRPr lang="sv-SE" dirty="0"/>
          </a:p>
        </p:txBody>
      </p:sp>
      <p:sp>
        <p:nvSpPr>
          <p:cNvPr id="8" name="Slide Number Placeholder 7"/>
          <p:cNvSpPr>
            <a:spLocks noGrp="1"/>
          </p:cNvSpPr>
          <p:nvPr>
            <p:ph type="sldNum" sz="quarter" idx="30"/>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9449884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text bars" preserve="1">
  <p:cSld name="Three text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7" name="Text Placeholder 6"/>
          <p:cNvSpPr>
            <a:spLocks noGrp="1"/>
          </p:cNvSpPr>
          <p:nvPr>
            <p:ph type="body" sz="quarter" idx="13"/>
          </p:nvPr>
        </p:nvSpPr>
        <p:spPr>
          <a:xfrm>
            <a:off x="611188" y="1268412"/>
            <a:ext cx="7921625" cy="15125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6"/>
          <p:cNvSpPr>
            <a:spLocks noGrp="1"/>
          </p:cNvSpPr>
          <p:nvPr>
            <p:ph type="body" sz="quarter" idx="14"/>
          </p:nvPr>
        </p:nvSpPr>
        <p:spPr>
          <a:xfrm>
            <a:off x="611188" y="2924944"/>
            <a:ext cx="7921625" cy="15125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Text Placeholder 6"/>
          <p:cNvSpPr>
            <a:spLocks noGrp="1"/>
          </p:cNvSpPr>
          <p:nvPr>
            <p:ph type="body" sz="quarter" idx="15"/>
          </p:nvPr>
        </p:nvSpPr>
        <p:spPr>
          <a:xfrm>
            <a:off x="611188" y="4580310"/>
            <a:ext cx="7921625" cy="15125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Date Placeholder 5"/>
          <p:cNvSpPr>
            <a:spLocks noGrp="1"/>
          </p:cNvSpPr>
          <p:nvPr>
            <p:ph type="dt" sz="half" idx="16"/>
          </p:nvPr>
        </p:nvSpPr>
        <p:spPr/>
        <p:txBody>
          <a:bodyPr/>
          <a:lstStyle/>
          <a:p>
            <a:pPr fontAlgn="auto">
              <a:spcBef>
                <a:spcPts val="0"/>
              </a:spcBef>
              <a:spcAft>
                <a:spcPts val="0"/>
              </a:spcAft>
            </a:pPr>
            <a:fld id="{C0AA9501-7D1D-4F69-9008-0D6FF0A3B33A}" type="datetime1">
              <a:rPr lang="sv-SE" smtClean="0"/>
              <a:t>2015-01-20</a:t>
            </a:fld>
            <a:endParaRPr lang="sv-SE" dirty="0"/>
          </a:p>
        </p:txBody>
      </p:sp>
      <p:sp>
        <p:nvSpPr>
          <p:cNvPr id="10" name="Footer Placeholder 9"/>
          <p:cNvSpPr>
            <a:spLocks noGrp="1"/>
          </p:cNvSpPr>
          <p:nvPr>
            <p:ph type="ftr" sz="quarter" idx="17"/>
          </p:nvPr>
        </p:nvSpPr>
        <p:spPr/>
        <p:txBody>
          <a:bodyPr/>
          <a:lstStyle/>
          <a:p>
            <a:pPr fontAlgn="auto">
              <a:spcBef>
                <a:spcPts val="0"/>
              </a:spcBef>
              <a:spcAft>
                <a:spcPts val="0"/>
              </a:spcAft>
            </a:pPr>
            <a:endParaRPr lang="sv-SE" dirty="0"/>
          </a:p>
        </p:txBody>
      </p:sp>
      <p:sp>
        <p:nvSpPr>
          <p:cNvPr id="11" name="Slide Number Placeholder 10"/>
          <p:cNvSpPr>
            <a:spLocks noGrp="1"/>
          </p:cNvSpPr>
          <p:nvPr>
            <p:ph type="sldNum" sz="quarter" idx="18"/>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30427713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text bars with content" preserve="1">
  <p:cSld name="Three text bars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7" name="Text Placeholder 6"/>
          <p:cNvSpPr>
            <a:spLocks noGrp="1"/>
          </p:cNvSpPr>
          <p:nvPr>
            <p:ph type="body" sz="quarter" idx="13"/>
          </p:nvPr>
        </p:nvSpPr>
        <p:spPr>
          <a:xfrm>
            <a:off x="611189" y="1268412"/>
            <a:ext cx="3960812" cy="15125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6"/>
          <p:cNvSpPr>
            <a:spLocks noGrp="1"/>
          </p:cNvSpPr>
          <p:nvPr>
            <p:ph type="body" sz="quarter" idx="14"/>
          </p:nvPr>
        </p:nvSpPr>
        <p:spPr>
          <a:xfrm>
            <a:off x="611189" y="2924944"/>
            <a:ext cx="3960812" cy="15125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Text Placeholder 6"/>
          <p:cNvSpPr>
            <a:spLocks noGrp="1"/>
          </p:cNvSpPr>
          <p:nvPr>
            <p:ph type="body" sz="quarter" idx="15"/>
          </p:nvPr>
        </p:nvSpPr>
        <p:spPr>
          <a:xfrm>
            <a:off x="611189" y="4580310"/>
            <a:ext cx="3960812" cy="15125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9"/>
          <p:cNvSpPr>
            <a:spLocks noGrp="1"/>
          </p:cNvSpPr>
          <p:nvPr>
            <p:ph sz="quarter" idx="16"/>
          </p:nvPr>
        </p:nvSpPr>
        <p:spPr>
          <a:xfrm>
            <a:off x="4572000" y="1268413"/>
            <a:ext cx="3960813" cy="1512887"/>
          </a:xfrm>
          <a:noFill/>
          <a:ln>
            <a:noFill/>
          </a:ln>
        </p:spPr>
        <p:txBody>
          <a:bodyPr vert="horz" wrap="square" lIns="72000" tIns="72000" rIns="72000" bIns="7200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sv-SE"/>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9"/>
          <p:cNvSpPr>
            <a:spLocks noGrp="1"/>
          </p:cNvSpPr>
          <p:nvPr>
            <p:ph sz="quarter" idx="17"/>
          </p:nvPr>
        </p:nvSpPr>
        <p:spPr>
          <a:xfrm>
            <a:off x="4572000" y="2924944"/>
            <a:ext cx="3960813" cy="1512887"/>
          </a:xfrm>
          <a:noFill/>
          <a:ln>
            <a:noFill/>
          </a:ln>
        </p:spPr>
        <p:txBody>
          <a:bodyPr vert="horz" wrap="square" lIns="72000" tIns="72000" rIns="72000" bIns="7200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sv-SE"/>
            </a:lvl5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9"/>
          <p:cNvSpPr>
            <a:spLocks noGrp="1"/>
          </p:cNvSpPr>
          <p:nvPr>
            <p:ph sz="quarter" idx="18"/>
          </p:nvPr>
        </p:nvSpPr>
        <p:spPr>
          <a:xfrm>
            <a:off x="4572000" y="4579938"/>
            <a:ext cx="3960813" cy="1512887"/>
          </a:xfrm>
          <a:noFill/>
          <a:ln>
            <a:noFill/>
          </a:ln>
        </p:spPr>
        <p:txBody>
          <a:bodyPr vert="horz" wrap="square" lIns="72000" tIns="72000" rIns="72000" bIns="7200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sv-SE"/>
            </a:lvl5pPr>
          </a:lstStyle>
          <a:p>
            <a:pPr lvl="0"/>
            <a:r>
              <a:rPr lang="en-US" smtClean="0"/>
              <a:t>Click to edit Master text styles</a:t>
            </a:r>
          </a:p>
          <a:p>
            <a:pPr lvl="1"/>
            <a:r>
              <a:rPr lang="en-US" smtClean="0"/>
              <a:t>Second level</a:t>
            </a:r>
          </a:p>
          <a:p>
            <a:pPr lvl="2"/>
            <a:r>
              <a:rPr lang="en-US" smtClean="0"/>
              <a:t>Third level</a:t>
            </a:r>
          </a:p>
        </p:txBody>
      </p:sp>
      <p:sp>
        <p:nvSpPr>
          <p:cNvPr id="6" name="Date Placeholder 5"/>
          <p:cNvSpPr>
            <a:spLocks noGrp="1"/>
          </p:cNvSpPr>
          <p:nvPr>
            <p:ph type="dt" sz="half" idx="19"/>
          </p:nvPr>
        </p:nvSpPr>
        <p:spPr/>
        <p:txBody>
          <a:bodyPr/>
          <a:lstStyle/>
          <a:p>
            <a:pPr fontAlgn="auto">
              <a:spcBef>
                <a:spcPts val="0"/>
              </a:spcBef>
              <a:spcAft>
                <a:spcPts val="0"/>
              </a:spcAft>
            </a:pPr>
            <a:fld id="{2A6BBF4F-B6CC-4FFE-8773-387B91906DD3}" type="datetime1">
              <a:rPr lang="sv-SE" smtClean="0"/>
              <a:t>2015-01-20</a:t>
            </a:fld>
            <a:endParaRPr lang="sv-SE" dirty="0"/>
          </a:p>
        </p:txBody>
      </p:sp>
      <p:sp>
        <p:nvSpPr>
          <p:cNvPr id="13" name="Footer Placeholder 12"/>
          <p:cNvSpPr>
            <a:spLocks noGrp="1"/>
          </p:cNvSpPr>
          <p:nvPr>
            <p:ph type="ftr" sz="quarter" idx="20"/>
          </p:nvPr>
        </p:nvSpPr>
        <p:spPr/>
        <p:txBody>
          <a:bodyPr/>
          <a:lstStyle/>
          <a:p>
            <a:pPr fontAlgn="auto">
              <a:spcBef>
                <a:spcPts val="0"/>
              </a:spcBef>
              <a:spcAft>
                <a:spcPts val="0"/>
              </a:spcAft>
            </a:pPr>
            <a:endParaRPr lang="sv-SE" dirty="0"/>
          </a:p>
        </p:txBody>
      </p:sp>
      <p:sp>
        <p:nvSpPr>
          <p:cNvPr id="14" name="Slide Number Placeholder 13"/>
          <p:cNvSpPr>
            <a:spLocks noGrp="1"/>
          </p:cNvSpPr>
          <p:nvPr>
            <p:ph type="sldNum" sz="quarter" idx="21"/>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13538630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text bars" preserve="1" userDrawn="1">
  <p:cSld name="Two text bars">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11188" y="1268412"/>
            <a:ext cx="7921625" cy="2089151"/>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Text Placeholder 6"/>
          <p:cNvSpPr>
            <a:spLocks noGrp="1"/>
          </p:cNvSpPr>
          <p:nvPr>
            <p:ph type="body" sz="quarter" idx="14"/>
          </p:nvPr>
        </p:nvSpPr>
        <p:spPr>
          <a:xfrm>
            <a:off x="611188" y="3500438"/>
            <a:ext cx="7921625" cy="2089151"/>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3" name="Date Placeholder 2"/>
          <p:cNvSpPr>
            <a:spLocks noGrp="1"/>
          </p:cNvSpPr>
          <p:nvPr>
            <p:ph type="dt" sz="half" idx="15"/>
          </p:nvPr>
        </p:nvSpPr>
        <p:spPr/>
        <p:txBody>
          <a:bodyPr/>
          <a:lstStyle/>
          <a:p>
            <a:pPr fontAlgn="auto">
              <a:spcBef>
                <a:spcPts val="0"/>
              </a:spcBef>
              <a:spcAft>
                <a:spcPts val="0"/>
              </a:spcAft>
            </a:pPr>
            <a:fld id="{764D1293-843D-43DA-8D15-05BE336A61BF}" type="datetime1">
              <a:rPr lang="sv-SE" smtClean="0"/>
              <a:t>2015-01-20</a:t>
            </a:fld>
            <a:endParaRPr lang="sv-SE" dirty="0"/>
          </a:p>
        </p:txBody>
      </p:sp>
      <p:sp>
        <p:nvSpPr>
          <p:cNvPr id="4" name="Footer Placeholder 3"/>
          <p:cNvSpPr>
            <a:spLocks noGrp="1"/>
          </p:cNvSpPr>
          <p:nvPr>
            <p:ph type="ftr" sz="quarter" idx="16"/>
          </p:nvPr>
        </p:nvSpPr>
        <p:spPr/>
        <p:txBody>
          <a:bodyPr/>
          <a:lstStyle/>
          <a:p>
            <a:pPr fontAlgn="auto">
              <a:spcBef>
                <a:spcPts val="0"/>
              </a:spcBef>
              <a:spcAft>
                <a:spcPts val="0"/>
              </a:spcAft>
            </a:pPr>
            <a:endParaRPr lang="sv-SE" dirty="0"/>
          </a:p>
        </p:txBody>
      </p:sp>
      <p:sp>
        <p:nvSpPr>
          <p:cNvPr id="5" name="Slide Number Placeholder 4"/>
          <p:cNvSpPr>
            <a:spLocks noGrp="1"/>
          </p:cNvSpPr>
          <p:nvPr>
            <p:ph type="sldNum" sz="quarter" idx="17"/>
          </p:nvPr>
        </p:nvSpPr>
        <p:spPr/>
        <p:txBody>
          <a:bodyPr/>
          <a:lstStyle/>
          <a:p>
            <a:pPr>
              <a:defRPr/>
            </a:pPr>
            <a:fld id="{FC9D3497-C10C-4987-82B8-4E2642DC215D}" type="slidenum">
              <a:rPr lang="sv-SE" smtClean="0"/>
              <a:pPr>
                <a:defRPr/>
              </a:pPr>
              <a:t>‹#›</a:t>
            </a:fld>
            <a:endParaRPr lang="sv-SE"/>
          </a:p>
        </p:txBody>
      </p:sp>
      <p:sp>
        <p:nvSpPr>
          <p:cNvPr id="10" name="Title 9"/>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2747550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611187" y="188640"/>
            <a:ext cx="8139600"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smtClean="0"/>
              <a:t>Click to edit Master title style</a:t>
            </a:r>
            <a:endParaRPr lang="sv-SE" smtClean="0"/>
          </a:p>
        </p:txBody>
      </p:sp>
      <p:sp>
        <p:nvSpPr>
          <p:cNvPr id="9" name="Content Placeholder 2"/>
          <p:cNvSpPr>
            <a:spLocks noGrp="1"/>
          </p:cNvSpPr>
          <p:nvPr>
            <p:ph sz="quarter" idx="13"/>
          </p:nvPr>
        </p:nvSpPr>
        <p:spPr>
          <a:xfrm>
            <a:off x="611188" y="1268412"/>
            <a:ext cx="7923600" cy="48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Date Placeholder 1"/>
          <p:cNvSpPr>
            <a:spLocks noGrp="1"/>
          </p:cNvSpPr>
          <p:nvPr>
            <p:ph type="dt" sz="half" idx="14"/>
          </p:nvPr>
        </p:nvSpPr>
        <p:spPr/>
        <p:txBody>
          <a:bodyPr/>
          <a:lstStyle/>
          <a:p>
            <a:pPr fontAlgn="auto">
              <a:spcBef>
                <a:spcPts val="0"/>
              </a:spcBef>
              <a:spcAft>
                <a:spcPts val="0"/>
              </a:spcAft>
            </a:pPr>
            <a:fld id="{4C9263DA-CFAE-4522-A19D-B9D89549DB2C}" type="datetime1">
              <a:rPr lang="sv-SE" smtClean="0"/>
              <a:t>2015-01-20</a:t>
            </a:fld>
            <a:endParaRPr lang="sv-SE" dirty="0"/>
          </a:p>
        </p:txBody>
      </p:sp>
      <p:sp>
        <p:nvSpPr>
          <p:cNvPr id="3" name="Footer Placeholder 2"/>
          <p:cNvSpPr>
            <a:spLocks noGrp="1"/>
          </p:cNvSpPr>
          <p:nvPr>
            <p:ph type="ftr" sz="quarter" idx="15"/>
          </p:nvPr>
        </p:nvSpPr>
        <p:spPr/>
        <p:txBody>
          <a:bodyPr/>
          <a:lstStyle/>
          <a:p>
            <a:pPr fontAlgn="auto">
              <a:spcBef>
                <a:spcPts val="0"/>
              </a:spcBef>
              <a:spcAft>
                <a:spcPts val="0"/>
              </a:spcAft>
            </a:pPr>
            <a:endParaRPr lang="sv-SE" dirty="0"/>
          </a:p>
        </p:txBody>
      </p:sp>
      <p:sp>
        <p:nvSpPr>
          <p:cNvPr id="5" name="Slide Number Placeholder 4"/>
          <p:cNvSpPr>
            <a:spLocks noGrp="1"/>
          </p:cNvSpPr>
          <p:nvPr>
            <p:ph type="sldNum" sz="quarter" idx="16"/>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27468366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text bars with content" preserve="1">
  <p:cSld name="Two text bars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7" name="Text Placeholder 6"/>
          <p:cNvSpPr>
            <a:spLocks noGrp="1"/>
          </p:cNvSpPr>
          <p:nvPr>
            <p:ph type="body" sz="quarter" idx="13"/>
          </p:nvPr>
        </p:nvSpPr>
        <p:spPr>
          <a:xfrm>
            <a:off x="611189" y="1268412"/>
            <a:ext cx="3960812" cy="208863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Text Placeholder 6"/>
          <p:cNvSpPr>
            <a:spLocks noGrp="1"/>
          </p:cNvSpPr>
          <p:nvPr>
            <p:ph type="body" sz="quarter" idx="14"/>
          </p:nvPr>
        </p:nvSpPr>
        <p:spPr>
          <a:xfrm>
            <a:off x="611189" y="3500438"/>
            <a:ext cx="3960812" cy="208863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9"/>
          <p:cNvSpPr>
            <a:spLocks noGrp="1"/>
          </p:cNvSpPr>
          <p:nvPr>
            <p:ph sz="quarter" idx="16"/>
          </p:nvPr>
        </p:nvSpPr>
        <p:spPr>
          <a:xfrm>
            <a:off x="4572000" y="1268413"/>
            <a:ext cx="3960813" cy="2089150"/>
          </a:xfrm>
          <a:noFill/>
          <a:ln>
            <a:noFill/>
          </a:ln>
        </p:spPr>
        <p:txBody>
          <a:bodyPr vert="horz" wrap="square" lIns="72000" tIns="72000" rIns="72000" bIns="7200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sv-SE"/>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9"/>
          <p:cNvSpPr>
            <a:spLocks noGrp="1"/>
          </p:cNvSpPr>
          <p:nvPr>
            <p:ph sz="quarter" idx="17"/>
          </p:nvPr>
        </p:nvSpPr>
        <p:spPr>
          <a:xfrm>
            <a:off x="4572000" y="3500438"/>
            <a:ext cx="3960813" cy="2089150"/>
          </a:xfrm>
          <a:noFill/>
          <a:ln>
            <a:noFill/>
          </a:ln>
        </p:spPr>
        <p:txBody>
          <a:bodyPr vert="horz" wrap="square" lIns="72000" tIns="72000" rIns="72000" bIns="7200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sv-SE"/>
            </a:lvl5pPr>
          </a:lstStyle>
          <a:p>
            <a:pPr lvl="0"/>
            <a:r>
              <a:rPr lang="en-US" smtClean="0"/>
              <a:t>Click to edit Master text styles</a:t>
            </a:r>
          </a:p>
          <a:p>
            <a:pPr lvl="1"/>
            <a:r>
              <a:rPr lang="en-US" smtClean="0"/>
              <a:t>Second level</a:t>
            </a:r>
          </a:p>
          <a:p>
            <a:pPr lvl="2"/>
            <a:r>
              <a:rPr lang="en-US" smtClean="0"/>
              <a:t>Third level</a:t>
            </a:r>
          </a:p>
        </p:txBody>
      </p:sp>
      <p:sp>
        <p:nvSpPr>
          <p:cNvPr id="6" name="Date Placeholder 5"/>
          <p:cNvSpPr>
            <a:spLocks noGrp="1"/>
          </p:cNvSpPr>
          <p:nvPr>
            <p:ph type="dt" sz="half" idx="18"/>
          </p:nvPr>
        </p:nvSpPr>
        <p:spPr/>
        <p:txBody>
          <a:bodyPr/>
          <a:lstStyle/>
          <a:p>
            <a:pPr fontAlgn="auto">
              <a:spcBef>
                <a:spcPts val="0"/>
              </a:spcBef>
              <a:spcAft>
                <a:spcPts val="0"/>
              </a:spcAft>
            </a:pPr>
            <a:fld id="{D15D5440-50F7-4E5E-9FE4-326DFAEF2279}" type="datetime1">
              <a:rPr lang="sv-SE" smtClean="0"/>
              <a:t>2015-01-20</a:t>
            </a:fld>
            <a:endParaRPr lang="sv-SE" dirty="0"/>
          </a:p>
        </p:txBody>
      </p:sp>
      <p:sp>
        <p:nvSpPr>
          <p:cNvPr id="9" name="Footer Placeholder 8"/>
          <p:cNvSpPr>
            <a:spLocks noGrp="1"/>
          </p:cNvSpPr>
          <p:nvPr>
            <p:ph type="ftr" sz="quarter" idx="19"/>
          </p:nvPr>
        </p:nvSpPr>
        <p:spPr/>
        <p:txBody>
          <a:bodyPr/>
          <a:lstStyle/>
          <a:p>
            <a:pPr fontAlgn="auto">
              <a:spcBef>
                <a:spcPts val="0"/>
              </a:spcBef>
              <a:spcAft>
                <a:spcPts val="0"/>
              </a:spcAft>
            </a:pPr>
            <a:endParaRPr lang="sv-SE" dirty="0"/>
          </a:p>
        </p:txBody>
      </p:sp>
      <p:sp>
        <p:nvSpPr>
          <p:cNvPr id="12" name="Slide Number Placeholder 11"/>
          <p:cNvSpPr>
            <a:spLocks noGrp="1"/>
          </p:cNvSpPr>
          <p:nvPr>
            <p:ph type="sldNum" sz="quarter" idx="20"/>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4961229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188" y="1268413"/>
            <a:ext cx="3884612" cy="23766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643438" y="1268413"/>
            <a:ext cx="3889375" cy="23766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611188" y="3717032"/>
            <a:ext cx="3884612" cy="237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Content Placeholder 5"/>
          <p:cNvSpPr>
            <a:spLocks noGrp="1"/>
          </p:cNvSpPr>
          <p:nvPr>
            <p:ph sz="quarter" idx="4"/>
          </p:nvPr>
        </p:nvSpPr>
        <p:spPr>
          <a:xfrm>
            <a:off x="4643438" y="3717032"/>
            <a:ext cx="3889375" cy="2376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2" name="Date Placeholder 1"/>
          <p:cNvSpPr>
            <a:spLocks noGrp="1"/>
          </p:cNvSpPr>
          <p:nvPr>
            <p:ph type="dt" sz="half" idx="10"/>
          </p:nvPr>
        </p:nvSpPr>
        <p:spPr/>
        <p:txBody>
          <a:bodyPr/>
          <a:lstStyle/>
          <a:p>
            <a:pPr fontAlgn="auto">
              <a:spcBef>
                <a:spcPts val="0"/>
              </a:spcBef>
              <a:spcAft>
                <a:spcPts val="0"/>
              </a:spcAft>
            </a:pPr>
            <a:fld id="{A04462DF-A502-4786-8798-12E4294B9497}" type="datetime1">
              <a:rPr lang="sv-SE" smtClean="0"/>
              <a:t>2015-01-20</a:t>
            </a:fld>
            <a:endParaRPr lang="sv-SE" dirty="0"/>
          </a:p>
        </p:txBody>
      </p:sp>
      <p:sp>
        <p:nvSpPr>
          <p:cNvPr id="11" name="Footer Placeholder 10"/>
          <p:cNvSpPr>
            <a:spLocks noGrp="1"/>
          </p:cNvSpPr>
          <p:nvPr>
            <p:ph type="ftr" sz="quarter" idx="11"/>
          </p:nvPr>
        </p:nvSpPr>
        <p:spPr/>
        <p:txBody>
          <a:bodyPr/>
          <a:lstStyle/>
          <a:p>
            <a:pPr fontAlgn="auto">
              <a:spcBef>
                <a:spcPts val="0"/>
              </a:spcBef>
              <a:spcAft>
                <a:spcPts val="0"/>
              </a:spcAft>
            </a:pPr>
            <a:endParaRPr lang="sv-SE" dirty="0"/>
          </a:p>
        </p:txBody>
      </p:sp>
      <p:sp>
        <p:nvSpPr>
          <p:cNvPr id="12" name="Slide Number Placeholder 11"/>
          <p:cNvSpPr>
            <a:spLocks noGrp="1"/>
          </p:cNvSpPr>
          <p:nvPr>
            <p:ph type="sldNum" sz="quarter" idx="12"/>
          </p:nvPr>
        </p:nvSpPr>
        <p:spPr/>
        <p:txBody>
          <a:bodyPr/>
          <a:lstStyle/>
          <a:p>
            <a:pPr>
              <a:defRPr/>
            </a:pPr>
            <a:fld id="{FC9D3497-C10C-4987-82B8-4E2642DC215D}" type="slidenum">
              <a:rPr lang="sv-SE" smtClean="0"/>
              <a:pPr>
                <a:defRPr/>
              </a:pPr>
              <a:t>‹#›</a:t>
            </a:fld>
            <a:endParaRPr lang="sv-SE"/>
          </a:p>
        </p:txBody>
      </p:sp>
      <p:sp>
        <p:nvSpPr>
          <p:cNvPr id="7" name="Title 6"/>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3449764462"/>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0" y="3500438"/>
            <a:ext cx="5651500" cy="1007640"/>
          </a:xfrm>
          <a:solidFill>
            <a:schemeClr val="accent1"/>
          </a:solidFill>
          <a:ln>
            <a:noFill/>
          </a:ln>
        </p:spPr>
        <p:txBody>
          <a:bodyPr lIns="601200" anchor="ctr"/>
          <a:lstStyle>
            <a:lvl1pPr>
              <a:defRPr sz="2600">
                <a:solidFill>
                  <a:schemeClr val="bg1"/>
                </a:solidFill>
              </a:defRPr>
            </a:lvl1pPr>
          </a:lstStyle>
          <a:p>
            <a:r>
              <a:rPr lang="en-US" smtClean="0"/>
              <a:t>Click to edit Master title style</a:t>
            </a:r>
            <a:endParaRPr lang="sv-SE" dirty="0"/>
          </a:p>
        </p:txBody>
      </p:sp>
      <p:sp>
        <p:nvSpPr>
          <p:cNvPr id="8" name="Subtitle 2"/>
          <p:cNvSpPr>
            <a:spLocks noGrp="1"/>
          </p:cNvSpPr>
          <p:nvPr>
            <p:ph type="subTitle" idx="1"/>
          </p:nvPr>
        </p:nvSpPr>
        <p:spPr>
          <a:xfrm>
            <a:off x="5651500" y="3500437"/>
            <a:ext cx="3492500" cy="1007641"/>
          </a:xfrm>
          <a:solidFill>
            <a:schemeClr val="accent1">
              <a:alpha val="80000"/>
            </a:schemeClr>
          </a:solidFill>
          <a:ln>
            <a:noFill/>
          </a:ln>
        </p:spPr>
        <p:txBody>
          <a:bodyPr lIns="349200" anchor="ct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2" name="Date Placeholder 1"/>
          <p:cNvSpPr>
            <a:spLocks noGrp="1"/>
          </p:cNvSpPr>
          <p:nvPr>
            <p:ph type="dt" sz="half" idx="10"/>
          </p:nvPr>
        </p:nvSpPr>
        <p:spPr/>
        <p:txBody>
          <a:bodyPr/>
          <a:lstStyle/>
          <a:p>
            <a:pPr fontAlgn="auto">
              <a:spcBef>
                <a:spcPts val="0"/>
              </a:spcBef>
              <a:spcAft>
                <a:spcPts val="0"/>
              </a:spcAft>
            </a:pPr>
            <a:fld id="{49BA44DA-E4C5-4720-A9A7-020A9F12751A}" type="datetime1">
              <a:rPr lang="sv-SE" smtClean="0"/>
              <a:t>2015-01-20</a:t>
            </a:fld>
            <a:endParaRPr lang="sv-SE" dirty="0"/>
          </a:p>
        </p:txBody>
      </p:sp>
      <p:sp>
        <p:nvSpPr>
          <p:cNvPr id="3" name="Footer Placeholder 2"/>
          <p:cNvSpPr>
            <a:spLocks noGrp="1"/>
          </p:cNvSpPr>
          <p:nvPr>
            <p:ph type="ftr" sz="quarter" idx="11"/>
          </p:nvPr>
        </p:nvSpPr>
        <p:spPr/>
        <p:txBody>
          <a:bodyPr/>
          <a:lstStyle/>
          <a:p>
            <a:pPr fontAlgn="auto">
              <a:spcBef>
                <a:spcPts val="0"/>
              </a:spcBef>
              <a:spcAft>
                <a:spcPts val="0"/>
              </a:spcAft>
            </a:pPr>
            <a:endParaRPr lang="sv-SE" dirty="0"/>
          </a:p>
        </p:txBody>
      </p:sp>
      <p:sp>
        <p:nvSpPr>
          <p:cNvPr id="9" name="Slide Number Placeholder 8"/>
          <p:cNvSpPr>
            <a:spLocks noGrp="1"/>
          </p:cNvSpPr>
          <p:nvPr>
            <p:ph type="sldNum" sz="quarter" idx="12"/>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21675750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611187" y="188640"/>
            <a:ext cx="8139600"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smtClean="0"/>
              <a:t>Click to edit Master title style</a:t>
            </a:r>
            <a:endParaRPr lang="sv-SE" smtClean="0"/>
          </a:p>
        </p:txBody>
      </p:sp>
      <p:sp>
        <p:nvSpPr>
          <p:cNvPr id="6" name="Content Placeholder 5"/>
          <p:cNvSpPr>
            <a:spLocks noGrp="1"/>
          </p:cNvSpPr>
          <p:nvPr>
            <p:ph sz="quarter" idx="13"/>
          </p:nvPr>
        </p:nvSpPr>
        <p:spPr>
          <a:xfrm>
            <a:off x="611187" y="1268413"/>
            <a:ext cx="3884400" cy="482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5"/>
          <p:cNvSpPr>
            <a:spLocks noGrp="1"/>
          </p:cNvSpPr>
          <p:nvPr>
            <p:ph sz="quarter" idx="14"/>
          </p:nvPr>
        </p:nvSpPr>
        <p:spPr>
          <a:xfrm>
            <a:off x="4644000" y="1268413"/>
            <a:ext cx="3884400" cy="48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Date Placeholder 1"/>
          <p:cNvSpPr>
            <a:spLocks noGrp="1"/>
          </p:cNvSpPr>
          <p:nvPr>
            <p:ph type="dt" sz="half" idx="15"/>
          </p:nvPr>
        </p:nvSpPr>
        <p:spPr/>
        <p:txBody>
          <a:bodyPr/>
          <a:lstStyle/>
          <a:p>
            <a:pPr fontAlgn="auto">
              <a:spcBef>
                <a:spcPts val="0"/>
              </a:spcBef>
              <a:spcAft>
                <a:spcPts val="0"/>
              </a:spcAft>
            </a:pPr>
            <a:fld id="{D3EC1432-88FA-48C7-9615-97E90552EE69}" type="datetime1">
              <a:rPr lang="sv-SE" smtClean="0"/>
              <a:t>2015-01-20</a:t>
            </a:fld>
            <a:endParaRPr lang="sv-SE" dirty="0"/>
          </a:p>
        </p:txBody>
      </p:sp>
      <p:sp>
        <p:nvSpPr>
          <p:cNvPr id="3" name="Footer Placeholder 2"/>
          <p:cNvSpPr>
            <a:spLocks noGrp="1"/>
          </p:cNvSpPr>
          <p:nvPr>
            <p:ph type="ftr" sz="quarter" idx="16"/>
          </p:nvPr>
        </p:nvSpPr>
        <p:spPr/>
        <p:txBody>
          <a:bodyPr/>
          <a:lstStyle/>
          <a:p>
            <a:pPr fontAlgn="auto">
              <a:spcBef>
                <a:spcPts val="0"/>
              </a:spcBef>
              <a:spcAft>
                <a:spcPts val="0"/>
              </a:spcAft>
            </a:pPr>
            <a:endParaRPr lang="sv-SE" dirty="0"/>
          </a:p>
        </p:txBody>
      </p:sp>
      <p:sp>
        <p:nvSpPr>
          <p:cNvPr id="4" name="Slide Number Placeholder 3"/>
          <p:cNvSpPr>
            <a:spLocks noGrp="1"/>
          </p:cNvSpPr>
          <p:nvPr>
            <p:ph type="sldNum" sz="quarter" idx="17"/>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241158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beside Content" preserve="1">
  <p:cSld name="Text beside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611187" y="188640"/>
            <a:ext cx="8139600"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smtClean="0"/>
              <a:t>Click to edit Master title style</a:t>
            </a:r>
            <a:endParaRPr lang="sv-SE" smtClean="0"/>
          </a:p>
        </p:txBody>
      </p:sp>
      <p:sp>
        <p:nvSpPr>
          <p:cNvPr id="11" name="Text Placeholder 10"/>
          <p:cNvSpPr>
            <a:spLocks noGrp="1"/>
          </p:cNvSpPr>
          <p:nvPr>
            <p:ph type="body" sz="quarter" idx="14"/>
          </p:nvPr>
        </p:nvSpPr>
        <p:spPr>
          <a:xfrm>
            <a:off x="612000" y="1267200"/>
            <a:ext cx="3884400" cy="482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Content Placeholder 2"/>
          <p:cNvSpPr>
            <a:spLocks noGrp="1"/>
          </p:cNvSpPr>
          <p:nvPr>
            <p:ph sz="quarter" idx="13"/>
          </p:nvPr>
        </p:nvSpPr>
        <p:spPr>
          <a:xfrm>
            <a:off x="4644000" y="1267200"/>
            <a:ext cx="3884400" cy="48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Date Placeholder 1"/>
          <p:cNvSpPr>
            <a:spLocks noGrp="1"/>
          </p:cNvSpPr>
          <p:nvPr>
            <p:ph type="dt" sz="half" idx="15"/>
          </p:nvPr>
        </p:nvSpPr>
        <p:spPr/>
        <p:txBody>
          <a:bodyPr/>
          <a:lstStyle/>
          <a:p>
            <a:pPr fontAlgn="auto">
              <a:spcBef>
                <a:spcPts val="0"/>
              </a:spcBef>
              <a:spcAft>
                <a:spcPts val="0"/>
              </a:spcAft>
            </a:pPr>
            <a:fld id="{8C72C909-6660-4926-A9BB-CEC85673376F}" type="datetime1">
              <a:rPr lang="sv-SE" smtClean="0"/>
              <a:t>2015-01-20</a:t>
            </a:fld>
            <a:endParaRPr lang="sv-SE" dirty="0"/>
          </a:p>
        </p:txBody>
      </p:sp>
      <p:sp>
        <p:nvSpPr>
          <p:cNvPr id="4" name="Footer Placeholder 3"/>
          <p:cNvSpPr>
            <a:spLocks noGrp="1"/>
          </p:cNvSpPr>
          <p:nvPr>
            <p:ph type="ftr" sz="quarter" idx="16"/>
          </p:nvPr>
        </p:nvSpPr>
        <p:spPr/>
        <p:txBody>
          <a:bodyPr/>
          <a:lstStyle/>
          <a:p>
            <a:pPr fontAlgn="auto">
              <a:spcBef>
                <a:spcPts val="0"/>
              </a:spcBef>
              <a:spcAft>
                <a:spcPts val="0"/>
              </a:spcAft>
            </a:pPr>
            <a:endParaRPr lang="sv-SE" dirty="0"/>
          </a:p>
        </p:txBody>
      </p:sp>
      <p:sp>
        <p:nvSpPr>
          <p:cNvPr id="8" name="Slide Number Placeholder 7"/>
          <p:cNvSpPr>
            <a:spLocks noGrp="1"/>
          </p:cNvSpPr>
          <p:nvPr>
            <p:ph type="sldNum" sz="quarter" idx="17"/>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2271702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Text blocks" preserve="1">
  <p:cSld name="Two Text blocks">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611187" y="188640"/>
            <a:ext cx="8139600"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smtClean="0"/>
              <a:t>Click to edit Master title style</a:t>
            </a:r>
            <a:endParaRPr lang="sv-SE" smtClean="0"/>
          </a:p>
        </p:txBody>
      </p:sp>
      <p:sp>
        <p:nvSpPr>
          <p:cNvPr id="3" name="Text Placeholder 2"/>
          <p:cNvSpPr>
            <a:spLocks noGrp="1"/>
          </p:cNvSpPr>
          <p:nvPr>
            <p:ph type="body" sz="quarter" idx="13"/>
          </p:nvPr>
        </p:nvSpPr>
        <p:spPr>
          <a:xfrm>
            <a:off x="611188" y="1267200"/>
            <a:ext cx="3884400" cy="48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Text Placeholder 2"/>
          <p:cNvSpPr>
            <a:spLocks noGrp="1"/>
          </p:cNvSpPr>
          <p:nvPr>
            <p:ph type="body" sz="quarter" idx="14"/>
          </p:nvPr>
        </p:nvSpPr>
        <p:spPr>
          <a:xfrm>
            <a:off x="4644000" y="1267200"/>
            <a:ext cx="3884400" cy="48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Date Placeholder 1"/>
          <p:cNvSpPr>
            <a:spLocks noGrp="1"/>
          </p:cNvSpPr>
          <p:nvPr>
            <p:ph type="dt" sz="half" idx="15"/>
          </p:nvPr>
        </p:nvSpPr>
        <p:spPr/>
        <p:txBody>
          <a:bodyPr/>
          <a:lstStyle/>
          <a:p>
            <a:pPr fontAlgn="auto">
              <a:spcBef>
                <a:spcPts val="0"/>
              </a:spcBef>
              <a:spcAft>
                <a:spcPts val="0"/>
              </a:spcAft>
            </a:pPr>
            <a:fld id="{420166AB-93EB-4F91-B9EE-62A637ADE84E}" type="datetime1">
              <a:rPr lang="sv-SE" smtClean="0"/>
              <a:t>2015-01-20</a:t>
            </a:fld>
            <a:endParaRPr lang="sv-SE" dirty="0"/>
          </a:p>
        </p:txBody>
      </p:sp>
      <p:sp>
        <p:nvSpPr>
          <p:cNvPr id="4" name="Footer Placeholder 3"/>
          <p:cNvSpPr>
            <a:spLocks noGrp="1"/>
          </p:cNvSpPr>
          <p:nvPr>
            <p:ph type="ftr" sz="quarter" idx="16"/>
          </p:nvPr>
        </p:nvSpPr>
        <p:spPr/>
        <p:txBody>
          <a:bodyPr/>
          <a:lstStyle/>
          <a:p>
            <a:pPr fontAlgn="auto">
              <a:spcBef>
                <a:spcPts val="0"/>
              </a:spcBef>
              <a:spcAft>
                <a:spcPts val="0"/>
              </a:spcAft>
            </a:pPr>
            <a:endParaRPr lang="sv-SE" dirty="0"/>
          </a:p>
        </p:txBody>
      </p:sp>
      <p:sp>
        <p:nvSpPr>
          <p:cNvPr id="8" name="Slide Number Placeholder 7"/>
          <p:cNvSpPr>
            <a:spLocks noGrp="1"/>
          </p:cNvSpPr>
          <p:nvPr>
            <p:ph type="sldNum" sz="quarter" idx="17"/>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27986134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611188" y="1268413"/>
            <a:ext cx="3886200" cy="648419"/>
          </a:xfrm>
        </p:spPr>
        <p:txBody>
          <a:bodyPr lIns="72000" tIns="72000" rIns="72000" bIns="72000" anchor="b"/>
          <a:lstStyle>
            <a:lvl1pPr marL="0" indent="0">
              <a:spcBef>
                <a:spcPts val="0"/>
              </a:spcBef>
              <a:buNone/>
              <a:defRPr sz="1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611187" y="1915199"/>
            <a:ext cx="3889375" cy="417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Placeholder 10"/>
          <p:cNvSpPr>
            <a:spLocks noGrp="1"/>
          </p:cNvSpPr>
          <p:nvPr>
            <p:ph sz="quarter" idx="14"/>
          </p:nvPr>
        </p:nvSpPr>
        <p:spPr>
          <a:xfrm>
            <a:off x="4644008" y="1915200"/>
            <a:ext cx="3888000" cy="417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5"/>
          </p:nvPr>
        </p:nvSpPr>
        <p:spPr/>
        <p:txBody>
          <a:bodyPr/>
          <a:lstStyle/>
          <a:p>
            <a:pPr fontAlgn="auto">
              <a:spcBef>
                <a:spcPts val="0"/>
              </a:spcBef>
              <a:spcAft>
                <a:spcPts val="0"/>
              </a:spcAft>
            </a:pPr>
            <a:fld id="{E12BBB93-8ADD-45E1-81E7-B99B0D0EC497}" type="datetime1">
              <a:rPr lang="sv-SE" smtClean="0"/>
              <a:t>2015-01-20</a:t>
            </a:fld>
            <a:endParaRPr lang="sv-SE" dirty="0"/>
          </a:p>
        </p:txBody>
      </p:sp>
      <p:sp>
        <p:nvSpPr>
          <p:cNvPr id="6" name="Footer Placeholder 5"/>
          <p:cNvSpPr>
            <a:spLocks noGrp="1"/>
          </p:cNvSpPr>
          <p:nvPr>
            <p:ph type="ftr" sz="quarter" idx="16"/>
          </p:nvPr>
        </p:nvSpPr>
        <p:spPr/>
        <p:txBody>
          <a:bodyPr/>
          <a:lstStyle/>
          <a:p>
            <a:pPr fontAlgn="auto">
              <a:spcBef>
                <a:spcPts val="0"/>
              </a:spcBef>
              <a:spcAft>
                <a:spcPts val="0"/>
              </a:spcAft>
            </a:pPr>
            <a:endParaRPr lang="sv-SE" dirty="0"/>
          </a:p>
        </p:txBody>
      </p:sp>
      <p:sp>
        <p:nvSpPr>
          <p:cNvPr id="10" name="Slide Number Placeholder 9"/>
          <p:cNvSpPr>
            <a:spLocks noGrp="1"/>
          </p:cNvSpPr>
          <p:nvPr>
            <p:ph type="sldNum" sz="quarter" idx="17"/>
          </p:nvPr>
        </p:nvSpPr>
        <p:spPr/>
        <p:txBody>
          <a:bodyPr/>
          <a:lstStyle/>
          <a:p>
            <a:pPr>
              <a:defRPr/>
            </a:pPr>
            <a:fld id="{FC9D3497-C10C-4987-82B8-4E2642DC215D}" type="slidenum">
              <a:rPr lang="sv-SE" smtClean="0"/>
              <a:pPr>
                <a:defRPr/>
              </a:pPr>
              <a:t>‹#›</a:t>
            </a:fld>
            <a:endParaRPr lang="sv-SE"/>
          </a:p>
        </p:txBody>
      </p:sp>
      <p:sp>
        <p:nvSpPr>
          <p:cNvPr id="13" name="Text Placeholder 2"/>
          <p:cNvSpPr>
            <a:spLocks noGrp="1"/>
          </p:cNvSpPr>
          <p:nvPr>
            <p:ph type="body" idx="18"/>
          </p:nvPr>
        </p:nvSpPr>
        <p:spPr>
          <a:xfrm>
            <a:off x="4643438" y="1268413"/>
            <a:ext cx="3886200" cy="648419"/>
          </a:xfrm>
        </p:spPr>
        <p:txBody>
          <a:bodyPr lIns="72000" tIns="72000" rIns="72000" bIns="72000" anchor="b"/>
          <a:lstStyle>
            <a:lvl1pPr marL="0" indent="0">
              <a:spcBef>
                <a:spcPts val="0"/>
              </a:spcBef>
              <a:buNone/>
              <a:defRPr sz="1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917215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6" name="Date Placeholder 5"/>
          <p:cNvSpPr>
            <a:spLocks noGrp="1"/>
          </p:cNvSpPr>
          <p:nvPr>
            <p:ph type="dt" sz="half" idx="10"/>
          </p:nvPr>
        </p:nvSpPr>
        <p:spPr/>
        <p:txBody>
          <a:bodyPr/>
          <a:lstStyle/>
          <a:p>
            <a:pPr fontAlgn="auto">
              <a:spcBef>
                <a:spcPts val="0"/>
              </a:spcBef>
              <a:spcAft>
                <a:spcPts val="0"/>
              </a:spcAft>
            </a:pPr>
            <a:fld id="{F304FDCC-05FA-4DE3-A049-2D3F472F462F}" type="datetime1">
              <a:rPr lang="sv-SE" smtClean="0"/>
              <a:t>2015-01-20</a:t>
            </a:fld>
            <a:endParaRPr lang="sv-SE" dirty="0"/>
          </a:p>
        </p:txBody>
      </p:sp>
      <p:sp>
        <p:nvSpPr>
          <p:cNvPr id="7" name="Footer Placeholder 6"/>
          <p:cNvSpPr>
            <a:spLocks noGrp="1"/>
          </p:cNvSpPr>
          <p:nvPr>
            <p:ph type="ftr" sz="quarter" idx="11"/>
          </p:nvPr>
        </p:nvSpPr>
        <p:spPr/>
        <p:txBody>
          <a:bodyPr/>
          <a:lstStyle/>
          <a:p>
            <a:pPr fontAlgn="auto">
              <a:spcBef>
                <a:spcPts val="0"/>
              </a:spcBef>
              <a:spcAft>
                <a:spcPts val="0"/>
              </a:spcAft>
            </a:pPr>
            <a:endParaRPr lang="sv-SE" dirty="0"/>
          </a:p>
        </p:txBody>
      </p:sp>
      <p:sp>
        <p:nvSpPr>
          <p:cNvPr id="8" name="Slide Number Placeholder 7"/>
          <p:cNvSpPr>
            <a:spLocks noGrp="1"/>
          </p:cNvSpPr>
          <p:nvPr>
            <p:ph type="sldNum" sz="quarter" idx="12"/>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15700942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fontAlgn="auto">
              <a:spcBef>
                <a:spcPts val="0"/>
              </a:spcBef>
              <a:spcAft>
                <a:spcPts val="0"/>
              </a:spcAft>
            </a:pPr>
            <a:fld id="{9DB5DE33-2F0E-44B0-B9F7-7E7A6A5A1057}" type="datetime1">
              <a:rPr lang="sv-SE" smtClean="0"/>
              <a:t>2015-01-20</a:t>
            </a:fld>
            <a:endParaRPr lang="sv-SE" dirty="0"/>
          </a:p>
        </p:txBody>
      </p:sp>
      <p:sp>
        <p:nvSpPr>
          <p:cNvPr id="6" name="Footer Placeholder 5"/>
          <p:cNvSpPr>
            <a:spLocks noGrp="1"/>
          </p:cNvSpPr>
          <p:nvPr>
            <p:ph type="ftr" sz="quarter" idx="11"/>
          </p:nvPr>
        </p:nvSpPr>
        <p:spPr/>
        <p:txBody>
          <a:bodyPr/>
          <a:lstStyle/>
          <a:p>
            <a:pPr fontAlgn="auto">
              <a:spcBef>
                <a:spcPts val="0"/>
              </a:spcBef>
              <a:spcAft>
                <a:spcPts val="0"/>
              </a:spcAft>
            </a:pPr>
            <a:endParaRPr lang="sv-SE" dirty="0"/>
          </a:p>
        </p:txBody>
      </p:sp>
      <p:sp>
        <p:nvSpPr>
          <p:cNvPr id="7" name="Slide Number Placeholder 6"/>
          <p:cNvSpPr>
            <a:spLocks noGrp="1"/>
          </p:cNvSpPr>
          <p:nvPr>
            <p:ph type="sldNum" sz="quarter" idx="12"/>
          </p:nvPr>
        </p:nvSpPr>
        <p:spPr/>
        <p:txBody>
          <a:bodyPr/>
          <a:lstStyle/>
          <a:p>
            <a:pPr>
              <a:defRPr/>
            </a:pPr>
            <a:fld id="{FC9D3497-C10C-4987-82B8-4E2642DC215D}" type="slidenum">
              <a:rPr lang="sv-SE" smtClean="0"/>
              <a:pPr>
                <a:defRPr/>
              </a:pPr>
              <a:t>‹#›</a:t>
            </a:fld>
            <a:endParaRPr lang="sv-SE"/>
          </a:p>
        </p:txBody>
      </p:sp>
    </p:spTree>
    <p:extLst>
      <p:ext uri="{BB962C8B-B14F-4D97-AF65-F5344CB8AC3E}">
        <p14:creationId xmlns:p14="http://schemas.microsoft.com/office/powerpoint/2010/main" val="7943022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11187" y="188640"/>
            <a:ext cx="8139600" cy="9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smtClean="0"/>
              <a:t>Click to edit Master title style</a:t>
            </a:r>
            <a:endParaRPr lang="sv-SE" smtClean="0"/>
          </a:p>
        </p:txBody>
      </p:sp>
      <p:sp>
        <p:nvSpPr>
          <p:cNvPr id="1028" name="Text Placeholder 2"/>
          <p:cNvSpPr>
            <a:spLocks noGrp="1"/>
          </p:cNvSpPr>
          <p:nvPr>
            <p:ph type="body" idx="1"/>
          </p:nvPr>
        </p:nvSpPr>
        <p:spPr bwMode="auto">
          <a:xfrm>
            <a:off x="611188" y="1268414"/>
            <a:ext cx="7923006"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smtClean="0"/>
          </a:p>
        </p:txBody>
      </p:sp>
      <p:sp>
        <p:nvSpPr>
          <p:cNvPr id="5" name="Footer Placeholder 4"/>
          <p:cNvSpPr>
            <a:spLocks noGrp="1"/>
          </p:cNvSpPr>
          <p:nvPr>
            <p:ph type="ftr" sz="quarter" idx="3"/>
          </p:nvPr>
        </p:nvSpPr>
        <p:spPr>
          <a:xfrm>
            <a:off x="1374654" y="6356350"/>
            <a:ext cx="6264695" cy="365125"/>
          </a:xfrm>
          <a:prstGeom prst="rect">
            <a:avLst/>
          </a:prstGeom>
          <a:noFill/>
          <a:ln>
            <a:noFill/>
          </a:ln>
        </p:spPr>
        <p:txBody>
          <a:bodyPr vert="horz" lIns="0" tIns="45720" rIns="91440" bIns="45720" rtlCol="0" anchor="ctr"/>
          <a:lstStyle>
            <a:lvl1pPr>
              <a:defRPr lang="sv-SE" sz="1000" smtClean="0">
                <a:latin typeface="+mn-lt"/>
              </a:defRPr>
            </a:lvl1pPr>
          </a:lstStyle>
          <a:p>
            <a:pPr fontAlgn="auto">
              <a:spcBef>
                <a:spcPts val="0"/>
              </a:spcBef>
              <a:spcAft>
                <a:spcPts val="0"/>
              </a:spcAft>
            </a:pPr>
            <a:endParaRPr lang="sv-SE" dirty="0"/>
          </a:p>
        </p:txBody>
      </p:sp>
      <p:sp>
        <p:nvSpPr>
          <p:cNvPr id="4" name="Date Placeholder 3"/>
          <p:cNvSpPr>
            <a:spLocks noGrp="1"/>
          </p:cNvSpPr>
          <p:nvPr>
            <p:ph type="dt" sz="half" idx="2"/>
          </p:nvPr>
        </p:nvSpPr>
        <p:spPr>
          <a:xfrm>
            <a:off x="611188" y="6356350"/>
            <a:ext cx="720725" cy="365125"/>
          </a:xfrm>
          <a:prstGeom prst="rect">
            <a:avLst/>
          </a:prstGeom>
        </p:spPr>
        <p:txBody>
          <a:bodyPr vert="horz" lIns="0" tIns="0" rIns="0" bIns="0" rtlCol="0" anchor="ctr"/>
          <a:lstStyle>
            <a:lvl1pPr algn="l">
              <a:defRPr lang="sv-SE" sz="1000" smtClean="0">
                <a:latin typeface="+mn-lt"/>
              </a:defRPr>
            </a:lvl1pPr>
          </a:lstStyle>
          <a:p>
            <a:pPr fontAlgn="auto">
              <a:spcBef>
                <a:spcPts val="0"/>
              </a:spcBef>
              <a:spcAft>
                <a:spcPts val="0"/>
              </a:spcAft>
            </a:pPr>
            <a:fld id="{3DEA5E96-771E-40F6-8B3E-D2DD66C6209A}" type="datetime1">
              <a:rPr lang="sv-SE" smtClean="0"/>
              <a:t>2015-01-20</a:t>
            </a:fld>
            <a:endParaRPr lang="sv-SE" dirty="0"/>
          </a:p>
        </p:txBody>
      </p:sp>
      <p:sp>
        <p:nvSpPr>
          <p:cNvPr id="6" name="Slide Number Placeholder 5"/>
          <p:cNvSpPr>
            <a:spLocks noGrp="1"/>
          </p:cNvSpPr>
          <p:nvPr>
            <p:ph type="sldNum" sz="quarter" idx="4"/>
          </p:nvPr>
        </p:nvSpPr>
        <p:spPr>
          <a:xfrm>
            <a:off x="8532440" y="6356350"/>
            <a:ext cx="447675"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pPr>
              <a:defRPr/>
            </a:pPr>
            <a:fld id="{FC9D3497-C10C-4987-82B8-4E2642DC215D}" type="slidenum">
              <a:rPr lang="sv-SE" smtClean="0"/>
              <a:pPr>
                <a:defRPr/>
              </a:pPr>
              <a:t>‹#›</a:t>
            </a:fld>
            <a:endParaRPr lang="sv-SE"/>
          </a:p>
        </p:txBody>
      </p:sp>
      <p:sp>
        <p:nvSpPr>
          <p:cNvPr id="11" name="Freeform 6"/>
          <p:cNvSpPr>
            <a:spLocks noEditPoints="1"/>
          </p:cNvSpPr>
          <p:nvPr/>
        </p:nvSpPr>
        <p:spPr bwMode="gray">
          <a:xfrm>
            <a:off x="7918995" y="6372775"/>
            <a:ext cx="472998" cy="212644"/>
          </a:xfrm>
          <a:custGeom>
            <a:avLst/>
            <a:gdLst>
              <a:gd name="T0" fmla="*/ 82 w 1118"/>
              <a:gd name="T1" fmla="*/ 35 h 491"/>
              <a:gd name="T2" fmla="*/ 66 w 1118"/>
              <a:gd name="T3" fmla="*/ 47 h 491"/>
              <a:gd name="T4" fmla="*/ 43 w 1118"/>
              <a:gd name="T5" fmla="*/ 39 h 491"/>
              <a:gd name="T6" fmla="*/ 31 w 1118"/>
              <a:gd name="T7" fmla="*/ 45 h 491"/>
              <a:gd name="T8" fmla="*/ 40 w 1118"/>
              <a:gd name="T9" fmla="*/ 53 h 491"/>
              <a:gd name="T10" fmla="*/ 63 w 1118"/>
              <a:gd name="T11" fmla="*/ 60 h 491"/>
              <a:gd name="T12" fmla="*/ 88 w 1118"/>
              <a:gd name="T13" fmla="*/ 86 h 491"/>
              <a:gd name="T14" fmla="*/ 46 w 1118"/>
              <a:gd name="T15" fmla="*/ 117 h 491"/>
              <a:gd name="T16" fmla="*/ 0 w 1118"/>
              <a:gd name="T17" fmla="*/ 98 h 491"/>
              <a:gd name="T18" fmla="*/ 17 w 1118"/>
              <a:gd name="T19" fmla="*/ 85 h 491"/>
              <a:gd name="T20" fmla="*/ 45 w 1118"/>
              <a:gd name="T21" fmla="*/ 97 h 491"/>
              <a:gd name="T22" fmla="*/ 62 w 1118"/>
              <a:gd name="T23" fmla="*/ 91 h 491"/>
              <a:gd name="T24" fmla="*/ 52 w 1118"/>
              <a:gd name="T25" fmla="*/ 83 h 491"/>
              <a:gd name="T26" fmla="*/ 31 w 1118"/>
              <a:gd name="T27" fmla="*/ 78 h 491"/>
              <a:gd name="T28" fmla="*/ 5 w 1118"/>
              <a:gd name="T29" fmla="*/ 50 h 491"/>
              <a:gd name="T30" fmla="*/ 43 w 1118"/>
              <a:gd name="T31" fmla="*/ 20 h 491"/>
              <a:gd name="T32" fmla="*/ 82 w 1118"/>
              <a:gd name="T33" fmla="*/ 35 h 491"/>
              <a:gd name="T34" fmla="*/ 186 w 1118"/>
              <a:gd name="T35" fmla="*/ 22 h 491"/>
              <a:gd name="T36" fmla="*/ 114 w 1118"/>
              <a:gd name="T37" fmla="*/ 22 h 491"/>
              <a:gd name="T38" fmla="*/ 114 w 1118"/>
              <a:gd name="T39" fmla="*/ 114 h 491"/>
              <a:gd name="T40" fmla="*/ 188 w 1118"/>
              <a:gd name="T41" fmla="*/ 114 h 491"/>
              <a:gd name="T42" fmla="*/ 188 w 1118"/>
              <a:gd name="T43" fmla="*/ 93 h 491"/>
              <a:gd name="T44" fmla="*/ 139 w 1118"/>
              <a:gd name="T45" fmla="*/ 93 h 491"/>
              <a:gd name="T46" fmla="*/ 139 w 1118"/>
              <a:gd name="T47" fmla="*/ 78 h 491"/>
              <a:gd name="T48" fmla="*/ 173 w 1118"/>
              <a:gd name="T49" fmla="*/ 78 h 491"/>
              <a:gd name="T50" fmla="*/ 173 w 1118"/>
              <a:gd name="T51" fmla="*/ 58 h 491"/>
              <a:gd name="T52" fmla="*/ 139 w 1118"/>
              <a:gd name="T53" fmla="*/ 58 h 491"/>
              <a:gd name="T54" fmla="*/ 139 w 1118"/>
              <a:gd name="T55" fmla="*/ 43 h 491"/>
              <a:gd name="T56" fmla="*/ 186 w 1118"/>
              <a:gd name="T57" fmla="*/ 43 h 491"/>
              <a:gd name="T58" fmla="*/ 186 w 1118"/>
              <a:gd name="T59" fmla="*/ 22 h 491"/>
              <a:gd name="T60" fmla="*/ 101 w 1118"/>
              <a:gd name="T61" fmla="*/ 136 h 491"/>
              <a:gd name="T62" fmla="*/ 101 w 1118"/>
              <a:gd name="T63" fmla="*/ 0 h 491"/>
              <a:gd name="T64" fmla="*/ 95 w 1118"/>
              <a:gd name="T65" fmla="*/ 0 h 491"/>
              <a:gd name="T66" fmla="*/ 95 w 1118"/>
              <a:gd name="T67" fmla="*/ 136 h 491"/>
              <a:gd name="T68" fmla="*/ 101 w 1118"/>
              <a:gd name="T69" fmla="*/ 136 h 491"/>
              <a:gd name="T70" fmla="*/ 203 w 1118"/>
              <a:gd name="T71" fmla="*/ 136 h 491"/>
              <a:gd name="T72" fmla="*/ 203 w 1118"/>
              <a:gd name="T73" fmla="*/ 0 h 491"/>
              <a:gd name="T74" fmla="*/ 197 w 1118"/>
              <a:gd name="T75" fmla="*/ 0 h 491"/>
              <a:gd name="T76" fmla="*/ 197 w 1118"/>
              <a:gd name="T77" fmla="*/ 136 h 491"/>
              <a:gd name="T78" fmla="*/ 203 w 1118"/>
              <a:gd name="T79" fmla="*/ 136 h 491"/>
              <a:gd name="T80" fmla="*/ 216 w 1118"/>
              <a:gd name="T81" fmla="*/ 114 h 491"/>
              <a:gd name="T82" fmla="*/ 275 w 1118"/>
              <a:gd name="T83" fmla="*/ 114 h 491"/>
              <a:gd name="T84" fmla="*/ 303 w 1118"/>
              <a:gd name="T85" fmla="*/ 89 h 491"/>
              <a:gd name="T86" fmla="*/ 284 w 1118"/>
              <a:gd name="T87" fmla="*/ 66 h 491"/>
              <a:gd name="T88" fmla="*/ 283 w 1118"/>
              <a:gd name="T89" fmla="*/ 66 h 491"/>
              <a:gd name="T90" fmla="*/ 284 w 1118"/>
              <a:gd name="T91" fmla="*/ 66 h 491"/>
              <a:gd name="T92" fmla="*/ 297 w 1118"/>
              <a:gd name="T93" fmla="*/ 45 h 491"/>
              <a:gd name="T94" fmla="*/ 270 w 1118"/>
              <a:gd name="T95" fmla="*/ 22 h 491"/>
              <a:gd name="T96" fmla="*/ 216 w 1118"/>
              <a:gd name="T97" fmla="*/ 22 h 491"/>
              <a:gd name="T98" fmla="*/ 216 w 1118"/>
              <a:gd name="T99" fmla="*/ 114 h 491"/>
              <a:gd name="T100" fmla="*/ 242 w 1118"/>
              <a:gd name="T101" fmla="*/ 41 h 491"/>
              <a:gd name="T102" fmla="*/ 262 w 1118"/>
              <a:gd name="T103" fmla="*/ 41 h 491"/>
              <a:gd name="T104" fmla="*/ 271 w 1118"/>
              <a:gd name="T105" fmla="*/ 49 h 491"/>
              <a:gd name="T106" fmla="*/ 262 w 1118"/>
              <a:gd name="T107" fmla="*/ 57 h 491"/>
              <a:gd name="T108" fmla="*/ 242 w 1118"/>
              <a:gd name="T109" fmla="*/ 57 h 491"/>
              <a:gd name="T110" fmla="*/ 242 w 1118"/>
              <a:gd name="T111" fmla="*/ 41 h 491"/>
              <a:gd name="T112" fmla="*/ 267 w 1118"/>
              <a:gd name="T113" fmla="*/ 94 h 491"/>
              <a:gd name="T114" fmla="*/ 242 w 1118"/>
              <a:gd name="T115" fmla="*/ 94 h 491"/>
              <a:gd name="T116" fmla="*/ 242 w 1118"/>
              <a:gd name="T117" fmla="*/ 77 h 491"/>
              <a:gd name="T118" fmla="*/ 267 w 1118"/>
              <a:gd name="T119" fmla="*/ 77 h 491"/>
              <a:gd name="T120" fmla="*/ 275 w 1118"/>
              <a:gd name="T121" fmla="*/ 85 h 491"/>
              <a:gd name="T122" fmla="*/ 267 w 1118"/>
              <a:gd name="T123" fmla="*/ 94 h 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18" h="491">
                <a:moveTo>
                  <a:pt x="304" y="125"/>
                </a:moveTo>
                <a:cubicBezTo>
                  <a:pt x="244" y="170"/>
                  <a:pt x="244" y="170"/>
                  <a:pt x="244" y="170"/>
                </a:cubicBezTo>
                <a:cubicBezTo>
                  <a:pt x="215" y="146"/>
                  <a:pt x="179" y="141"/>
                  <a:pt x="158" y="141"/>
                </a:cubicBezTo>
                <a:cubicBezTo>
                  <a:pt x="138" y="141"/>
                  <a:pt x="117" y="147"/>
                  <a:pt x="113" y="161"/>
                </a:cubicBezTo>
                <a:cubicBezTo>
                  <a:pt x="110" y="176"/>
                  <a:pt x="123" y="187"/>
                  <a:pt x="146" y="193"/>
                </a:cubicBezTo>
                <a:cubicBezTo>
                  <a:pt x="172" y="200"/>
                  <a:pt x="196" y="206"/>
                  <a:pt x="232" y="216"/>
                </a:cubicBezTo>
                <a:cubicBezTo>
                  <a:pt x="286" y="232"/>
                  <a:pt x="323" y="255"/>
                  <a:pt x="323" y="310"/>
                </a:cubicBezTo>
                <a:cubicBezTo>
                  <a:pt x="323" y="384"/>
                  <a:pt x="257" y="423"/>
                  <a:pt x="168" y="423"/>
                </a:cubicBezTo>
                <a:cubicBezTo>
                  <a:pt x="79" y="423"/>
                  <a:pt x="18" y="377"/>
                  <a:pt x="0" y="355"/>
                </a:cubicBezTo>
                <a:cubicBezTo>
                  <a:pt x="64" y="308"/>
                  <a:pt x="64" y="308"/>
                  <a:pt x="64" y="308"/>
                </a:cubicBezTo>
                <a:cubicBezTo>
                  <a:pt x="108" y="347"/>
                  <a:pt x="140" y="352"/>
                  <a:pt x="165" y="352"/>
                </a:cubicBezTo>
                <a:cubicBezTo>
                  <a:pt x="195" y="352"/>
                  <a:pt x="223" y="346"/>
                  <a:pt x="227" y="329"/>
                </a:cubicBezTo>
                <a:cubicBezTo>
                  <a:pt x="230" y="315"/>
                  <a:pt x="218" y="305"/>
                  <a:pt x="193" y="299"/>
                </a:cubicBezTo>
                <a:cubicBezTo>
                  <a:pt x="164" y="292"/>
                  <a:pt x="140" y="287"/>
                  <a:pt x="113" y="280"/>
                </a:cubicBezTo>
                <a:cubicBezTo>
                  <a:pt x="40" y="260"/>
                  <a:pt x="19" y="218"/>
                  <a:pt x="19" y="179"/>
                </a:cubicBezTo>
                <a:cubicBezTo>
                  <a:pt x="19" y="127"/>
                  <a:pt x="68" y="72"/>
                  <a:pt x="158" y="72"/>
                </a:cubicBezTo>
                <a:cubicBezTo>
                  <a:pt x="250" y="72"/>
                  <a:pt x="304" y="125"/>
                  <a:pt x="304" y="125"/>
                </a:cubicBezTo>
                <a:close/>
                <a:moveTo>
                  <a:pt x="688" y="78"/>
                </a:moveTo>
                <a:cubicBezTo>
                  <a:pt x="419" y="78"/>
                  <a:pt x="419" y="78"/>
                  <a:pt x="419" y="78"/>
                </a:cubicBezTo>
                <a:cubicBezTo>
                  <a:pt x="419" y="413"/>
                  <a:pt x="419" y="413"/>
                  <a:pt x="419" y="413"/>
                </a:cubicBezTo>
                <a:cubicBezTo>
                  <a:pt x="693" y="413"/>
                  <a:pt x="693" y="413"/>
                  <a:pt x="693" y="413"/>
                </a:cubicBezTo>
                <a:cubicBezTo>
                  <a:pt x="693" y="336"/>
                  <a:pt x="693" y="336"/>
                  <a:pt x="693" y="336"/>
                </a:cubicBezTo>
                <a:cubicBezTo>
                  <a:pt x="514" y="336"/>
                  <a:pt x="514" y="336"/>
                  <a:pt x="514" y="336"/>
                </a:cubicBezTo>
                <a:cubicBezTo>
                  <a:pt x="514" y="282"/>
                  <a:pt x="514" y="282"/>
                  <a:pt x="514" y="282"/>
                </a:cubicBezTo>
                <a:cubicBezTo>
                  <a:pt x="637" y="282"/>
                  <a:pt x="637" y="282"/>
                  <a:pt x="637" y="282"/>
                </a:cubicBezTo>
                <a:cubicBezTo>
                  <a:pt x="637" y="208"/>
                  <a:pt x="637" y="208"/>
                  <a:pt x="637" y="208"/>
                </a:cubicBezTo>
                <a:cubicBezTo>
                  <a:pt x="514" y="208"/>
                  <a:pt x="514" y="208"/>
                  <a:pt x="514" y="208"/>
                </a:cubicBezTo>
                <a:cubicBezTo>
                  <a:pt x="514" y="154"/>
                  <a:pt x="514" y="154"/>
                  <a:pt x="514" y="154"/>
                </a:cubicBezTo>
                <a:cubicBezTo>
                  <a:pt x="688" y="154"/>
                  <a:pt x="688" y="154"/>
                  <a:pt x="688" y="154"/>
                </a:cubicBezTo>
                <a:cubicBezTo>
                  <a:pt x="688" y="78"/>
                  <a:pt x="688" y="78"/>
                  <a:pt x="688" y="78"/>
                </a:cubicBezTo>
                <a:close/>
                <a:moveTo>
                  <a:pt x="371" y="491"/>
                </a:moveTo>
                <a:cubicBezTo>
                  <a:pt x="371" y="0"/>
                  <a:pt x="371" y="0"/>
                  <a:pt x="371" y="0"/>
                </a:cubicBezTo>
                <a:cubicBezTo>
                  <a:pt x="350" y="0"/>
                  <a:pt x="350" y="0"/>
                  <a:pt x="350" y="0"/>
                </a:cubicBezTo>
                <a:cubicBezTo>
                  <a:pt x="350" y="491"/>
                  <a:pt x="350" y="491"/>
                  <a:pt x="350" y="491"/>
                </a:cubicBezTo>
                <a:cubicBezTo>
                  <a:pt x="371" y="491"/>
                  <a:pt x="371" y="491"/>
                  <a:pt x="371" y="491"/>
                </a:cubicBezTo>
                <a:close/>
                <a:moveTo>
                  <a:pt x="749" y="491"/>
                </a:moveTo>
                <a:cubicBezTo>
                  <a:pt x="749" y="0"/>
                  <a:pt x="749" y="0"/>
                  <a:pt x="749" y="0"/>
                </a:cubicBezTo>
                <a:cubicBezTo>
                  <a:pt x="728" y="0"/>
                  <a:pt x="728" y="0"/>
                  <a:pt x="728" y="0"/>
                </a:cubicBezTo>
                <a:cubicBezTo>
                  <a:pt x="728" y="491"/>
                  <a:pt x="728" y="491"/>
                  <a:pt x="728" y="491"/>
                </a:cubicBezTo>
                <a:cubicBezTo>
                  <a:pt x="749" y="491"/>
                  <a:pt x="749" y="491"/>
                  <a:pt x="749" y="491"/>
                </a:cubicBezTo>
                <a:close/>
                <a:moveTo>
                  <a:pt x="797" y="413"/>
                </a:moveTo>
                <a:cubicBezTo>
                  <a:pt x="1013" y="413"/>
                  <a:pt x="1013" y="413"/>
                  <a:pt x="1013" y="413"/>
                </a:cubicBezTo>
                <a:cubicBezTo>
                  <a:pt x="1071" y="413"/>
                  <a:pt x="1118" y="379"/>
                  <a:pt x="1118" y="323"/>
                </a:cubicBezTo>
                <a:cubicBezTo>
                  <a:pt x="1118" y="279"/>
                  <a:pt x="1089" y="251"/>
                  <a:pt x="1049" y="238"/>
                </a:cubicBezTo>
                <a:cubicBezTo>
                  <a:pt x="1049" y="238"/>
                  <a:pt x="1048" y="238"/>
                  <a:pt x="1045" y="237"/>
                </a:cubicBezTo>
                <a:cubicBezTo>
                  <a:pt x="1048" y="237"/>
                  <a:pt x="1049" y="237"/>
                  <a:pt x="1049" y="237"/>
                </a:cubicBezTo>
                <a:cubicBezTo>
                  <a:pt x="1072" y="228"/>
                  <a:pt x="1097" y="204"/>
                  <a:pt x="1097" y="163"/>
                </a:cubicBezTo>
                <a:cubicBezTo>
                  <a:pt x="1097" y="111"/>
                  <a:pt x="1051" y="78"/>
                  <a:pt x="995" y="78"/>
                </a:cubicBezTo>
                <a:cubicBezTo>
                  <a:pt x="797" y="78"/>
                  <a:pt x="797" y="78"/>
                  <a:pt x="797" y="78"/>
                </a:cubicBezTo>
                <a:cubicBezTo>
                  <a:pt x="797" y="413"/>
                  <a:pt x="797" y="413"/>
                  <a:pt x="797" y="413"/>
                </a:cubicBezTo>
                <a:close/>
                <a:moveTo>
                  <a:pt x="892" y="148"/>
                </a:moveTo>
                <a:cubicBezTo>
                  <a:pt x="968" y="148"/>
                  <a:pt x="968" y="148"/>
                  <a:pt x="968" y="148"/>
                </a:cubicBezTo>
                <a:cubicBezTo>
                  <a:pt x="985" y="148"/>
                  <a:pt x="999" y="161"/>
                  <a:pt x="999" y="177"/>
                </a:cubicBezTo>
                <a:cubicBezTo>
                  <a:pt x="999" y="193"/>
                  <a:pt x="985" y="206"/>
                  <a:pt x="968" y="206"/>
                </a:cubicBezTo>
                <a:cubicBezTo>
                  <a:pt x="892" y="206"/>
                  <a:pt x="892" y="206"/>
                  <a:pt x="892" y="206"/>
                </a:cubicBezTo>
                <a:cubicBezTo>
                  <a:pt x="892" y="148"/>
                  <a:pt x="892" y="148"/>
                  <a:pt x="892" y="148"/>
                </a:cubicBezTo>
                <a:close/>
                <a:moveTo>
                  <a:pt x="984" y="339"/>
                </a:moveTo>
                <a:cubicBezTo>
                  <a:pt x="892" y="339"/>
                  <a:pt x="892" y="339"/>
                  <a:pt x="892" y="339"/>
                </a:cubicBezTo>
                <a:cubicBezTo>
                  <a:pt x="892" y="278"/>
                  <a:pt x="892" y="278"/>
                  <a:pt x="892" y="278"/>
                </a:cubicBezTo>
                <a:cubicBezTo>
                  <a:pt x="984" y="278"/>
                  <a:pt x="984" y="278"/>
                  <a:pt x="984" y="278"/>
                </a:cubicBezTo>
                <a:cubicBezTo>
                  <a:pt x="1001" y="278"/>
                  <a:pt x="1014" y="291"/>
                  <a:pt x="1014" y="308"/>
                </a:cubicBezTo>
                <a:cubicBezTo>
                  <a:pt x="1014" y="326"/>
                  <a:pt x="1001" y="339"/>
                  <a:pt x="984" y="339"/>
                </a:cubicBezTo>
                <a:close/>
              </a:path>
            </a:pathLst>
          </a:custGeom>
          <a:solidFill>
            <a:schemeClr val="bg1"/>
          </a:solidFill>
          <a:ln>
            <a:noFill/>
          </a:ln>
          <a:extLst>
            <a:ext uri="{91240B29-F687-4F45-9708-019B960494DF}">
              <a14:hiddenLine xmlns:a14="http://schemas.microsoft.com/office/drawing/2010/main" w="28575">
                <a:solidFill>
                  <a:srgbClr val="000000"/>
                </a:solidFill>
                <a:round/>
                <a:headEnd/>
                <a:tailEnd/>
              </a14:hiddenLine>
            </a:ext>
          </a:extLst>
        </p:spPr>
        <p:txBody>
          <a:bodyPr/>
          <a:lstStyle/>
          <a:p>
            <a:endParaRPr lang="sv-SE"/>
          </a:p>
        </p:txBody>
      </p:sp>
      <p:grpSp>
        <p:nvGrpSpPr>
          <p:cNvPr id="18" name="Group 17"/>
          <p:cNvGrpSpPr/>
          <p:nvPr/>
        </p:nvGrpSpPr>
        <p:grpSpPr>
          <a:xfrm>
            <a:off x="7810620" y="6231862"/>
            <a:ext cx="721820" cy="626138"/>
            <a:chOff x="5567363" y="3609975"/>
            <a:chExt cx="1598612" cy="1386706"/>
          </a:xfrm>
        </p:grpSpPr>
        <p:sp>
          <p:nvSpPr>
            <p:cNvPr id="19" name="Rectangle 45"/>
            <p:cNvSpPr>
              <a:spLocks noChangeArrowheads="1"/>
            </p:cNvSpPr>
            <p:nvPr/>
          </p:nvSpPr>
          <p:spPr bwMode="gray">
            <a:xfrm>
              <a:off x="5567363" y="3609975"/>
              <a:ext cx="1598612" cy="1386706"/>
            </a:xfrm>
            <a:prstGeom prst="rect">
              <a:avLst/>
            </a:prstGeom>
            <a:solidFill>
              <a:srgbClr val="8ACA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20" name="Freeform 46"/>
            <p:cNvSpPr>
              <a:spLocks noEditPoints="1"/>
            </p:cNvSpPr>
            <p:nvPr/>
          </p:nvSpPr>
          <p:spPr bwMode="gray">
            <a:xfrm>
              <a:off x="5860256" y="3842544"/>
              <a:ext cx="993775" cy="449262"/>
            </a:xfrm>
            <a:custGeom>
              <a:avLst/>
              <a:gdLst>
                <a:gd name="T0" fmla="*/ 2147483647 w 1118"/>
                <a:gd name="T1" fmla="*/ 2147483647 h 491"/>
                <a:gd name="T2" fmla="*/ 2147483647 w 1118"/>
                <a:gd name="T3" fmla="*/ 2147483647 h 491"/>
                <a:gd name="T4" fmla="*/ 2147483647 w 1118"/>
                <a:gd name="T5" fmla="*/ 2147483647 h 491"/>
                <a:gd name="T6" fmla="*/ 2147483647 w 1118"/>
                <a:gd name="T7" fmla="*/ 2147483647 h 491"/>
                <a:gd name="T8" fmla="*/ 2147483647 w 1118"/>
                <a:gd name="T9" fmla="*/ 2147483647 h 491"/>
                <a:gd name="T10" fmla="*/ 2147483647 w 1118"/>
                <a:gd name="T11" fmla="*/ 2147483647 h 491"/>
                <a:gd name="T12" fmla="*/ 2147483647 w 1118"/>
                <a:gd name="T13" fmla="*/ 2147483647 h 491"/>
                <a:gd name="T14" fmla="*/ 2147483647 w 1118"/>
                <a:gd name="T15" fmla="*/ 2147483647 h 491"/>
                <a:gd name="T16" fmla="*/ 0 w 1118"/>
                <a:gd name="T17" fmla="*/ 2147483647 h 491"/>
                <a:gd name="T18" fmla="*/ 0 w 1118"/>
                <a:gd name="T19" fmla="*/ 2147483647 h 491"/>
                <a:gd name="T20" fmla="*/ 2147483647 w 1118"/>
                <a:gd name="T21" fmla="*/ 2147483647 h 491"/>
                <a:gd name="T22" fmla="*/ 2147483647 w 1118"/>
                <a:gd name="T23" fmla="*/ 2147483647 h 491"/>
                <a:gd name="T24" fmla="*/ 2147483647 w 1118"/>
                <a:gd name="T25" fmla="*/ 2147483647 h 491"/>
                <a:gd name="T26" fmla="*/ 2147483647 w 1118"/>
                <a:gd name="T27" fmla="*/ 2147483647 h 491"/>
                <a:gd name="T28" fmla="*/ 0 w 1118"/>
                <a:gd name="T29" fmla="*/ 2147483647 h 491"/>
                <a:gd name="T30" fmla="*/ 2147483647 w 1118"/>
                <a:gd name="T31" fmla="*/ 2147483647 h 491"/>
                <a:gd name="T32" fmla="*/ 2147483647 w 1118"/>
                <a:gd name="T33" fmla="*/ 2147483647 h 491"/>
                <a:gd name="T34" fmla="*/ 2147483647 w 1118"/>
                <a:gd name="T35" fmla="*/ 2147483647 h 491"/>
                <a:gd name="T36" fmla="*/ 2147483647 w 1118"/>
                <a:gd name="T37" fmla="*/ 2147483647 h 491"/>
                <a:gd name="T38" fmla="*/ 2147483647 w 1118"/>
                <a:gd name="T39" fmla="*/ 2147483647 h 491"/>
                <a:gd name="T40" fmla="*/ 2147483647 w 1118"/>
                <a:gd name="T41" fmla="*/ 2147483647 h 491"/>
                <a:gd name="T42" fmla="*/ 2147483647 w 1118"/>
                <a:gd name="T43" fmla="*/ 2147483647 h 491"/>
                <a:gd name="T44" fmla="*/ 2147483647 w 1118"/>
                <a:gd name="T45" fmla="*/ 2147483647 h 491"/>
                <a:gd name="T46" fmla="*/ 2147483647 w 1118"/>
                <a:gd name="T47" fmla="*/ 2147483647 h 491"/>
                <a:gd name="T48" fmla="*/ 2147483647 w 1118"/>
                <a:gd name="T49" fmla="*/ 2147483647 h 491"/>
                <a:gd name="T50" fmla="*/ 2147483647 w 1118"/>
                <a:gd name="T51" fmla="*/ 2147483647 h 491"/>
                <a:gd name="T52" fmla="*/ 2147483647 w 1118"/>
                <a:gd name="T53" fmla="*/ 2147483647 h 491"/>
                <a:gd name="T54" fmla="*/ 2147483647 w 1118"/>
                <a:gd name="T55" fmla="*/ 2147483647 h 491"/>
                <a:gd name="T56" fmla="*/ 2147483647 w 1118"/>
                <a:gd name="T57" fmla="*/ 2147483647 h 491"/>
                <a:gd name="T58" fmla="*/ 2147483647 w 1118"/>
                <a:gd name="T59" fmla="*/ 2147483647 h 491"/>
                <a:gd name="T60" fmla="*/ 2147483647 w 1118"/>
                <a:gd name="T61" fmla="*/ 2147483647 h 491"/>
                <a:gd name="T62" fmla="*/ 2147483647 w 1118"/>
                <a:gd name="T63" fmla="*/ 0 h 491"/>
                <a:gd name="T64" fmla="*/ 2147483647 w 1118"/>
                <a:gd name="T65" fmla="*/ 0 h 491"/>
                <a:gd name="T66" fmla="*/ 2147483647 w 1118"/>
                <a:gd name="T67" fmla="*/ 2147483647 h 491"/>
                <a:gd name="T68" fmla="*/ 2147483647 w 1118"/>
                <a:gd name="T69" fmla="*/ 2147483647 h 491"/>
                <a:gd name="T70" fmla="*/ 2147483647 w 1118"/>
                <a:gd name="T71" fmla="*/ 2147483647 h 491"/>
                <a:gd name="T72" fmla="*/ 2147483647 w 1118"/>
                <a:gd name="T73" fmla="*/ 0 h 491"/>
                <a:gd name="T74" fmla="*/ 2147483647 w 1118"/>
                <a:gd name="T75" fmla="*/ 0 h 491"/>
                <a:gd name="T76" fmla="*/ 2147483647 w 1118"/>
                <a:gd name="T77" fmla="*/ 2147483647 h 491"/>
                <a:gd name="T78" fmla="*/ 2147483647 w 1118"/>
                <a:gd name="T79" fmla="*/ 2147483647 h 491"/>
                <a:gd name="T80" fmla="*/ 2147483647 w 1118"/>
                <a:gd name="T81" fmla="*/ 2147483647 h 491"/>
                <a:gd name="T82" fmla="*/ 2147483647 w 1118"/>
                <a:gd name="T83" fmla="*/ 2147483647 h 491"/>
                <a:gd name="T84" fmla="*/ 2147483647 w 1118"/>
                <a:gd name="T85" fmla="*/ 2147483647 h 491"/>
                <a:gd name="T86" fmla="*/ 2147483647 w 1118"/>
                <a:gd name="T87" fmla="*/ 2147483647 h 491"/>
                <a:gd name="T88" fmla="*/ 2147483647 w 1118"/>
                <a:gd name="T89" fmla="*/ 2147483647 h 491"/>
                <a:gd name="T90" fmla="*/ 2147483647 w 1118"/>
                <a:gd name="T91" fmla="*/ 2147483647 h 491"/>
                <a:gd name="T92" fmla="*/ 2147483647 w 1118"/>
                <a:gd name="T93" fmla="*/ 2147483647 h 491"/>
                <a:gd name="T94" fmla="*/ 2147483647 w 1118"/>
                <a:gd name="T95" fmla="*/ 2147483647 h 491"/>
                <a:gd name="T96" fmla="*/ 2147483647 w 1118"/>
                <a:gd name="T97" fmla="*/ 2147483647 h 491"/>
                <a:gd name="T98" fmla="*/ 2147483647 w 1118"/>
                <a:gd name="T99" fmla="*/ 2147483647 h 491"/>
                <a:gd name="T100" fmla="*/ 2147483647 w 1118"/>
                <a:gd name="T101" fmla="*/ 2147483647 h 491"/>
                <a:gd name="T102" fmla="*/ 2147483647 w 1118"/>
                <a:gd name="T103" fmla="*/ 2147483647 h 491"/>
                <a:gd name="T104" fmla="*/ 2147483647 w 1118"/>
                <a:gd name="T105" fmla="*/ 2147483647 h 491"/>
                <a:gd name="T106" fmla="*/ 2147483647 w 1118"/>
                <a:gd name="T107" fmla="*/ 2147483647 h 491"/>
                <a:gd name="T108" fmla="*/ 2147483647 w 1118"/>
                <a:gd name="T109" fmla="*/ 2147483647 h 491"/>
                <a:gd name="T110" fmla="*/ 2147483647 w 1118"/>
                <a:gd name="T111" fmla="*/ 2147483647 h 491"/>
                <a:gd name="T112" fmla="*/ 2147483647 w 1118"/>
                <a:gd name="T113" fmla="*/ 2147483647 h 491"/>
                <a:gd name="T114" fmla="*/ 2147483647 w 1118"/>
                <a:gd name="T115" fmla="*/ 2147483647 h 491"/>
                <a:gd name="T116" fmla="*/ 2147483647 w 1118"/>
                <a:gd name="T117" fmla="*/ 2147483647 h 491"/>
                <a:gd name="T118" fmla="*/ 2147483647 w 1118"/>
                <a:gd name="T119" fmla="*/ 2147483647 h 491"/>
                <a:gd name="T120" fmla="*/ 2147483647 w 1118"/>
                <a:gd name="T121" fmla="*/ 2147483647 h 491"/>
                <a:gd name="T122" fmla="*/ 2147483647 w 1118"/>
                <a:gd name="T123" fmla="*/ 2147483647 h 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18" h="491">
                  <a:moveTo>
                    <a:pt x="304" y="125"/>
                  </a:moveTo>
                  <a:cubicBezTo>
                    <a:pt x="244" y="170"/>
                    <a:pt x="244" y="170"/>
                    <a:pt x="244" y="170"/>
                  </a:cubicBezTo>
                  <a:cubicBezTo>
                    <a:pt x="215" y="146"/>
                    <a:pt x="179" y="141"/>
                    <a:pt x="158" y="141"/>
                  </a:cubicBezTo>
                  <a:cubicBezTo>
                    <a:pt x="138" y="141"/>
                    <a:pt x="117" y="147"/>
                    <a:pt x="113" y="161"/>
                  </a:cubicBezTo>
                  <a:cubicBezTo>
                    <a:pt x="110" y="176"/>
                    <a:pt x="123" y="187"/>
                    <a:pt x="146" y="193"/>
                  </a:cubicBezTo>
                  <a:cubicBezTo>
                    <a:pt x="172" y="200"/>
                    <a:pt x="196" y="206"/>
                    <a:pt x="232" y="216"/>
                  </a:cubicBezTo>
                  <a:cubicBezTo>
                    <a:pt x="286" y="232"/>
                    <a:pt x="323" y="255"/>
                    <a:pt x="323" y="310"/>
                  </a:cubicBezTo>
                  <a:cubicBezTo>
                    <a:pt x="323" y="384"/>
                    <a:pt x="257" y="423"/>
                    <a:pt x="168" y="423"/>
                  </a:cubicBezTo>
                  <a:cubicBezTo>
                    <a:pt x="79" y="423"/>
                    <a:pt x="18" y="377"/>
                    <a:pt x="0" y="355"/>
                  </a:cubicBezTo>
                  <a:cubicBezTo>
                    <a:pt x="64" y="308"/>
                    <a:pt x="64" y="308"/>
                    <a:pt x="64" y="308"/>
                  </a:cubicBezTo>
                  <a:cubicBezTo>
                    <a:pt x="108" y="347"/>
                    <a:pt x="140" y="352"/>
                    <a:pt x="165" y="352"/>
                  </a:cubicBezTo>
                  <a:cubicBezTo>
                    <a:pt x="195" y="352"/>
                    <a:pt x="223" y="346"/>
                    <a:pt x="227" y="329"/>
                  </a:cubicBezTo>
                  <a:cubicBezTo>
                    <a:pt x="230" y="315"/>
                    <a:pt x="218" y="305"/>
                    <a:pt x="193" y="299"/>
                  </a:cubicBezTo>
                  <a:cubicBezTo>
                    <a:pt x="164" y="292"/>
                    <a:pt x="140" y="287"/>
                    <a:pt x="113" y="280"/>
                  </a:cubicBezTo>
                  <a:cubicBezTo>
                    <a:pt x="40" y="260"/>
                    <a:pt x="19" y="218"/>
                    <a:pt x="19" y="179"/>
                  </a:cubicBezTo>
                  <a:cubicBezTo>
                    <a:pt x="19" y="127"/>
                    <a:pt x="68" y="72"/>
                    <a:pt x="158" y="72"/>
                  </a:cubicBezTo>
                  <a:cubicBezTo>
                    <a:pt x="250" y="72"/>
                    <a:pt x="304" y="125"/>
                    <a:pt x="304" y="125"/>
                  </a:cubicBezTo>
                  <a:close/>
                  <a:moveTo>
                    <a:pt x="688" y="78"/>
                  </a:moveTo>
                  <a:cubicBezTo>
                    <a:pt x="419" y="78"/>
                    <a:pt x="419" y="78"/>
                    <a:pt x="419" y="78"/>
                  </a:cubicBezTo>
                  <a:cubicBezTo>
                    <a:pt x="419" y="413"/>
                    <a:pt x="419" y="413"/>
                    <a:pt x="419" y="413"/>
                  </a:cubicBezTo>
                  <a:cubicBezTo>
                    <a:pt x="693" y="413"/>
                    <a:pt x="693" y="413"/>
                    <a:pt x="693" y="413"/>
                  </a:cubicBezTo>
                  <a:cubicBezTo>
                    <a:pt x="693" y="336"/>
                    <a:pt x="693" y="336"/>
                    <a:pt x="693" y="336"/>
                  </a:cubicBezTo>
                  <a:cubicBezTo>
                    <a:pt x="514" y="336"/>
                    <a:pt x="514" y="336"/>
                    <a:pt x="514" y="336"/>
                  </a:cubicBezTo>
                  <a:cubicBezTo>
                    <a:pt x="514" y="282"/>
                    <a:pt x="514" y="282"/>
                    <a:pt x="514" y="282"/>
                  </a:cubicBezTo>
                  <a:cubicBezTo>
                    <a:pt x="637" y="282"/>
                    <a:pt x="637" y="282"/>
                    <a:pt x="637" y="282"/>
                  </a:cubicBezTo>
                  <a:cubicBezTo>
                    <a:pt x="637" y="208"/>
                    <a:pt x="637" y="208"/>
                    <a:pt x="637" y="208"/>
                  </a:cubicBezTo>
                  <a:cubicBezTo>
                    <a:pt x="514" y="208"/>
                    <a:pt x="514" y="208"/>
                    <a:pt x="514" y="208"/>
                  </a:cubicBezTo>
                  <a:cubicBezTo>
                    <a:pt x="514" y="154"/>
                    <a:pt x="514" y="154"/>
                    <a:pt x="514" y="154"/>
                  </a:cubicBezTo>
                  <a:cubicBezTo>
                    <a:pt x="688" y="154"/>
                    <a:pt x="688" y="154"/>
                    <a:pt x="688" y="154"/>
                  </a:cubicBezTo>
                  <a:cubicBezTo>
                    <a:pt x="688" y="78"/>
                    <a:pt x="688" y="78"/>
                    <a:pt x="688" y="78"/>
                  </a:cubicBezTo>
                  <a:close/>
                  <a:moveTo>
                    <a:pt x="371" y="491"/>
                  </a:moveTo>
                  <a:cubicBezTo>
                    <a:pt x="371" y="0"/>
                    <a:pt x="371" y="0"/>
                    <a:pt x="371" y="0"/>
                  </a:cubicBezTo>
                  <a:cubicBezTo>
                    <a:pt x="350" y="0"/>
                    <a:pt x="350" y="0"/>
                    <a:pt x="350" y="0"/>
                  </a:cubicBezTo>
                  <a:cubicBezTo>
                    <a:pt x="350" y="491"/>
                    <a:pt x="350" y="491"/>
                    <a:pt x="350" y="491"/>
                  </a:cubicBezTo>
                  <a:cubicBezTo>
                    <a:pt x="371" y="491"/>
                    <a:pt x="371" y="491"/>
                    <a:pt x="371" y="491"/>
                  </a:cubicBezTo>
                  <a:close/>
                  <a:moveTo>
                    <a:pt x="749" y="491"/>
                  </a:moveTo>
                  <a:cubicBezTo>
                    <a:pt x="749" y="0"/>
                    <a:pt x="749" y="0"/>
                    <a:pt x="749" y="0"/>
                  </a:cubicBezTo>
                  <a:cubicBezTo>
                    <a:pt x="728" y="0"/>
                    <a:pt x="728" y="0"/>
                    <a:pt x="728" y="0"/>
                  </a:cubicBezTo>
                  <a:cubicBezTo>
                    <a:pt x="728" y="491"/>
                    <a:pt x="728" y="491"/>
                    <a:pt x="728" y="491"/>
                  </a:cubicBezTo>
                  <a:cubicBezTo>
                    <a:pt x="749" y="491"/>
                    <a:pt x="749" y="491"/>
                    <a:pt x="749" y="491"/>
                  </a:cubicBezTo>
                  <a:close/>
                  <a:moveTo>
                    <a:pt x="797" y="413"/>
                  </a:moveTo>
                  <a:cubicBezTo>
                    <a:pt x="1013" y="413"/>
                    <a:pt x="1013" y="413"/>
                    <a:pt x="1013" y="413"/>
                  </a:cubicBezTo>
                  <a:cubicBezTo>
                    <a:pt x="1071" y="413"/>
                    <a:pt x="1118" y="379"/>
                    <a:pt x="1118" y="323"/>
                  </a:cubicBezTo>
                  <a:cubicBezTo>
                    <a:pt x="1118" y="279"/>
                    <a:pt x="1089" y="251"/>
                    <a:pt x="1049" y="238"/>
                  </a:cubicBezTo>
                  <a:cubicBezTo>
                    <a:pt x="1049" y="238"/>
                    <a:pt x="1048" y="238"/>
                    <a:pt x="1045" y="237"/>
                  </a:cubicBezTo>
                  <a:cubicBezTo>
                    <a:pt x="1048" y="237"/>
                    <a:pt x="1049" y="237"/>
                    <a:pt x="1049" y="237"/>
                  </a:cubicBezTo>
                  <a:cubicBezTo>
                    <a:pt x="1072" y="228"/>
                    <a:pt x="1097" y="204"/>
                    <a:pt x="1097" y="163"/>
                  </a:cubicBezTo>
                  <a:cubicBezTo>
                    <a:pt x="1097" y="111"/>
                    <a:pt x="1051" y="78"/>
                    <a:pt x="995" y="78"/>
                  </a:cubicBezTo>
                  <a:cubicBezTo>
                    <a:pt x="797" y="78"/>
                    <a:pt x="797" y="78"/>
                    <a:pt x="797" y="78"/>
                  </a:cubicBezTo>
                  <a:cubicBezTo>
                    <a:pt x="797" y="413"/>
                    <a:pt x="797" y="413"/>
                    <a:pt x="797" y="413"/>
                  </a:cubicBezTo>
                  <a:close/>
                  <a:moveTo>
                    <a:pt x="892" y="148"/>
                  </a:moveTo>
                  <a:cubicBezTo>
                    <a:pt x="968" y="148"/>
                    <a:pt x="968" y="148"/>
                    <a:pt x="968" y="148"/>
                  </a:cubicBezTo>
                  <a:cubicBezTo>
                    <a:pt x="985" y="148"/>
                    <a:pt x="999" y="161"/>
                    <a:pt x="999" y="177"/>
                  </a:cubicBezTo>
                  <a:cubicBezTo>
                    <a:pt x="999" y="193"/>
                    <a:pt x="985" y="206"/>
                    <a:pt x="968" y="206"/>
                  </a:cubicBezTo>
                  <a:cubicBezTo>
                    <a:pt x="892" y="206"/>
                    <a:pt x="892" y="206"/>
                    <a:pt x="892" y="206"/>
                  </a:cubicBezTo>
                  <a:cubicBezTo>
                    <a:pt x="892" y="148"/>
                    <a:pt x="892" y="148"/>
                    <a:pt x="892" y="148"/>
                  </a:cubicBezTo>
                  <a:close/>
                  <a:moveTo>
                    <a:pt x="984" y="339"/>
                  </a:moveTo>
                  <a:cubicBezTo>
                    <a:pt x="892" y="339"/>
                    <a:pt x="892" y="339"/>
                    <a:pt x="892" y="339"/>
                  </a:cubicBezTo>
                  <a:cubicBezTo>
                    <a:pt x="892" y="278"/>
                    <a:pt x="892" y="278"/>
                    <a:pt x="892" y="278"/>
                  </a:cubicBezTo>
                  <a:cubicBezTo>
                    <a:pt x="984" y="278"/>
                    <a:pt x="984" y="278"/>
                    <a:pt x="984" y="278"/>
                  </a:cubicBezTo>
                  <a:cubicBezTo>
                    <a:pt x="1001" y="278"/>
                    <a:pt x="1014" y="291"/>
                    <a:pt x="1014" y="308"/>
                  </a:cubicBezTo>
                  <a:cubicBezTo>
                    <a:pt x="1014" y="326"/>
                    <a:pt x="1001" y="339"/>
                    <a:pt x="984" y="3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6" r:id="rId2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271463" indent="-271463" algn="l" rtl="0" eaLnBrk="1" fontAlgn="base" hangingPunct="1">
        <a:spcBef>
          <a:spcPct val="20000"/>
        </a:spcBef>
        <a:spcAft>
          <a:spcPts val="0"/>
        </a:spcAft>
        <a:buSzPct val="100000"/>
        <a:buFont typeface="Wingdings" pitchFamily="2" charset="2"/>
        <a:buChar char=""/>
        <a:defRPr lang="en-US" kern="1200" smtClean="0">
          <a:solidFill>
            <a:schemeClr val="tx1"/>
          </a:solidFill>
          <a:latin typeface="+mn-lt"/>
          <a:ea typeface="+mn-ea"/>
          <a:cs typeface="+mn-cs"/>
        </a:defRPr>
      </a:lvl1pPr>
      <a:lvl2pPr marL="539750" indent="-273050" algn="l" rtl="0" eaLnBrk="1" fontAlgn="base" hangingPunct="1">
        <a:spcBef>
          <a:spcPct val="20000"/>
        </a:spcBef>
        <a:spcAft>
          <a:spcPct val="0"/>
        </a:spcAft>
        <a:buSzPct val="100000"/>
        <a:buFont typeface="Arial" pitchFamily="34" charset="0"/>
        <a:buChar char="–"/>
        <a:defRPr lang="en-US" kern="1200" smtClean="0">
          <a:solidFill>
            <a:schemeClr val="tx1"/>
          </a:solidFill>
          <a:latin typeface="+mn-lt"/>
          <a:ea typeface="+mn-ea"/>
          <a:cs typeface="+mn-cs"/>
        </a:defRPr>
      </a:lvl2pPr>
      <a:lvl3pPr marL="808038" indent="-271463" algn="l" rtl="0" eaLnBrk="1" fontAlgn="base" hangingPunct="1">
        <a:spcBef>
          <a:spcPct val="20000"/>
        </a:spcBef>
        <a:spcAft>
          <a:spcPct val="0"/>
        </a:spcAft>
        <a:buSzPct val="100000"/>
        <a:buFont typeface="Wingdings" pitchFamily="2" charset="2"/>
        <a:buChar char=""/>
        <a:defRPr lang="en-US" kern="1200" smtClean="0">
          <a:solidFill>
            <a:schemeClr val="tx1"/>
          </a:solidFill>
          <a:latin typeface="+mn-lt"/>
          <a:ea typeface="+mn-ea"/>
          <a:cs typeface="+mn-cs"/>
        </a:defRPr>
      </a:lvl3pPr>
      <a:lvl4pPr marL="1079500" indent="-271463" algn="l" rtl="0" eaLnBrk="1" fontAlgn="base" hangingPunct="1">
        <a:spcBef>
          <a:spcPct val="20000"/>
        </a:spcBef>
        <a:spcAft>
          <a:spcPct val="0"/>
        </a:spcAft>
        <a:buSzPct val="100000"/>
        <a:buFont typeface="Arial" pitchFamily="34" charset="0"/>
        <a:buChar char="–"/>
        <a:defRPr lang="en-US" kern="1200" smtClean="0">
          <a:solidFill>
            <a:schemeClr val="tx1"/>
          </a:solidFill>
          <a:latin typeface="+mn-lt"/>
          <a:ea typeface="+mn-ea"/>
          <a:cs typeface="+mn-cs"/>
        </a:defRPr>
      </a:lvl4pPr>
      <a:lvl5pPr marL="1344613" indent="-265113" algn="l" rtl="0" eaLnBrk="1" fontAlgn="base" hangingPunct="1">
        <a:spcBef>
          <a:spcPct val="20000"/>
        </a:spcBef>
        <a:spcAft>
          <a:spcPct val="0"/>
        </a:spcAft>
        <a:buSzPct val="100000"/>
        <a:buFont typeface="Wingdings" pitchFamily="2" charset="2"/>
        <a:buChar char=""/>
        <a:defRPr lang="sv-SE"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J:\Pildid\SF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8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solidFill>
            <a:srgbClr val="8A1B60"/>
          </a:solidFill>
        </p:spPr>
        <p:txBody>
          <a:bodyPr/>
          <a:lstStyle/>
          <a:p>
            <a:r>
              <a:rPr lang="en-GB" dirty="0" smtClean="0">
                <a:latin typeface="Arial" panose="020B0604020202020204" pitchFamily="34" charset="0"/>
                <a:cs typeface="Arial" panose="020B0604020202020204" pitchFamily="34" charset="0"/>
              </a:rPr>
              <a:t>Does culture help to engage employees?</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t-EE" dirty="0" smtClean="0">
                <a:latin typeface="Arial" panose="020B0604020202020204" pitchFamily="34" charset="0"/>
                <a:cs typeface="Arial" panose="020B0604020202020204" pitchFamily="34" charset="0"/>
              </a:rPr>
              <a:t>Triin Toome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420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FC9D3497-C10C-4987-82B8-4E2642DC215D}" type="slidenum">
              <a:rPr lang="sv-SE" smtClean="0"/>
              <a:pPr>
                <a:defRPr/>
              </a:pPr>
              <a:t>10</a:t>
            </a:fld>
            <a:endParaRPr lang="sv-SE"/>
          </a:p>
        </p:txBody>
      </p:sp>
    </p:spTree>
    <p:extLst>
      <p:ext uri="{BB962C8B-B14F-4D97-AF65-F5344CB8AC3E}">
        <p14:creationId xmlns:p14="http://schemas.microsoft.com/office/powerpoint/2010/main" val="2352062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Who works in SEB?</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6"/>
          </p:nvPr>
        </p:nvSpPr>
        <p:spPr/>
        <p:txBody>
          <a:bodyPr/>
          <a:lstStyle/>
          <a:p>
            <a:pPr>
              <a:defRPr/>
            </a:pPr>
            <a:fld id="{FC9D3497-C10C-4987-82B8-4E2642DC215D}" type="slidenum">
              <a:rPr lang="sv-SE" smtClean="0"/>
              <a:pPr>
                <a:defRPr/>
              </a:pPr>
              <a:t>2</a:t>
            </a:fld>
            <a:endParaRPr lang="sv-SE"/>
          </a:p>
        </p:txBody>
      </p:sp>
      <p:sp>
        <p:nvSpPr>
          <p:cNvPr id="5" name="Content Placeholder 4"/>
          <p:cNvSpPr>
            <a:spLocks noGrp="1"/>
          </p:cNvSpPr>
          <p:nvPr>
            <p:ph sz="quarter" idx="13"/>
          </p:nvPr>
        </p:nvSpPr>
        <p:spPr/>
        <p:txBody>
          <a:bodyPr/>
          <a:lstStyle/>
          <a:p>
            <a:endParaRPr lang="et-EE"/>
          </a:p>
        </p:txBody>
      </p:sp>
      <p:pic>
        <p:nvPicPr>
          <p:cNvPr id="3074" name="Picture 2" descr="J:\Pildid\Esitlusse\bankers.jpg"/>
          <p:cNvPicPr>
            <a:picLocks noChangeAspect="1" noChangeArrowheads="1"/>
          </p:cNvPicPr>
          <p:nvPr/>
        </p:nvPicPr>
        <p:blipFill rotWithShape="1">
          <a:blip r:embed="rId3">
            <a:extLst>
              <a:ext uri="{28A0092B-C50C-407E-A947-70E740481C1C}">
                <a14:useLocalDpi xmlns:a14="http://schemas.microsoft.com/office/drawing/2010/main" val="0"/>
              </a:ext>
            </a:extLst>
          </a:blip>
          <a:srcRect t="7187"/>
          <a:stretch/>
        </p:blipFill>
        <p:spPr bwMode="auto">
          <a:xfrm>
            <a:off x="611560" y="1257300"/>
            <a:ext cx="7992888" cy="487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59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Is there something more?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6"/>
          </p:nvPr>
        </p:nvSpPr>
        <p:spPr/>
        <p:txBody>
          <a:bodyPr/>
          <a:lstStyle/>
          <a:p>
            <a:pPr>
              <a:defRPr/>
            </a:pPr>
            <a:fld id="{FC9D3497-C10C-4987-82B8-4E2642DC215D}" type="slidenum">
              <a:rPr lang="sv-SE" smtClean="0"/>
              <a:pPr>
                <a:defRPr/>
              </a:pPr>
              <a:t>3</a:t>
            </a:fld>
            <a:endParaRPr lang="sv-SE"/>
          </a:p>
        </p:txBody>
      </p:sp>
      <p:pic>
        <p:nvPicPr>
          <p:cNvPr id="4098" name="Picture 2" descr="J:\Pildid\Esitlusse\flamingo.jpg"/>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r="19237"/>
          <a:stretch/>
        </p:blipFill>
        <p:spPr bwMode="auto">
          <a:xfrm>
            <a:off x="611560" y="980728"/>
            <a:ext cx="2880940" cy="237661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J:\Pildid\Esitlusse\SF_maris_silver_märt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56" t="615" r="7563" b="2900"/>
          <a:stretch/>
        </p:blipFill>
        <p:spPr bwMode="auto">
          <a:xfrm>
            <a:off x="3491880" y="980727"/>
            <a:ext cx="3149718" cy="23768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Triin T\Pildid\Paulius on stage as ACDC guittaris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6280"/>
          <a:stretch/>
        </p:blipFill>
        <p:spPr bwMode="auto">
          <a:xfrm>
            <a:off x="6641598" y="980728"/>
            <a:ext cx="1890842" cy="23768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Pildid\Esitlusse\LadyOJ.jpg"/>
          <p:cNvPicPr>
            <a:picLocks noChangeAspect="1" noChangeArrowheads="1"/>
          </p:cNvPicPr>
          <p:nvPr/>
        </p:nvPicPr>
        <p:blipFill rotWithShape="1">
          <a:blip r:embed="rId6">
            <a:extLst>
              <a:ext uri="{28A0092B-C50C-407E-A947-70E740481C1C}">
                <a14:useLocalDpi xmlns:a14="http://schemas.microsoft.com/office/drawing/2010/main" val="0"/>
              </a:ext>
            </a:extLst>
          </a:blip>
          <a:srcRect l="11616" t="1631" r="8327" b="18178"/>
          <a:stretch/>
        </p:blipFill>
        <p:spPr bwMode="auto">
          <a:xfrm>
            <a:off x="4355976" y="3357562"/>
            <a:ext cx="4176464" cy="23756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Pildid\Esitlusse\moemaj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76" t="1725" r="1139" b="6022"/>
          <a:stretch/>
        </p:blipFill>
        <p:spPr bwMode="auto">
          <a:xfrm>
            <a:off x="611560" y="3357563"/>
            <a:ext cx="3784947" cy="237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781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188" y="981075"/>
            <a:ext cx="4523091" cy="5111749"/>
          </a:xfrm>
          <a:prstGeom prst="rect">
            <a:avLst/>
          </a:prstGeom>
          <a:solidFill>
            <a:srgbClr val="8A1B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72000" numCol="1" spcCol="0" rtlCol="0" fromWordArt="0" anchor="ctr" anchorCtr="0" forceAA="0" compatLnSpc="1">
            <a:prstTxWarp prst="textNoShape">
              <a:avLst/>
            </a:prstTxWarp>
            <a:noAutofit/>
          </a:bodyPr>
          <a:lstStyle/>
          <a:p>
            <a:pPr algn="ctr"/>
            <a:endParaRPr lang="et-EE" sz="1400" dirty="0" smtClean="0">
              <a:solidFill>
                <a:schemeClr val="tx1"/>
              </a:solidFill>
            </a:endParaRPr>
          </a:p>
        </p:txBody>
      </p:sp>
      <p:sp>
        <p:nvSpPr>
          <p:cNvPr id="2" name="Title 1"/>
          <p:cNvSpPr>
            <a:spLocks noGrp="1"/>
          </p:cNvSpPr>
          <p:nvPr>
            <p:ph type="title"/>
          </p:nvPr>
        </p:nvSpPr>
        <p:spPr/>
        <p:txBody>
          <a:bodyPr/>
          <a:lstStyle/>
          <a:p>
            <a:r>
              <a:rPr lang="et-EE" dirty="0" err="1" smtClean="0">
                <a:latin typeface="Arial" panose="020B0604020202020204" pitchFamily="34" charset="0"/>
                <a:cs typeface="Arial" panose="020B0604020202020204" pitchFamily="34" charset="0"/>
              </a:rPr>
              <a:t>What</a:t>
            </a:r>
            <a:r>
              <a:rPr lang="et-EE" dirty="0" smtClean="0">
                <a:latin typeface="Arial" panose="020B0604020202020204" pitchFamily="34" charset="0"/>
                <a:cs typeface="Arial" panose="020B0604020202020204" pitchFamily="34" charset="0"/>
              </a:rPr>
              <a:t> </a:t>
            </a:r>
            <a:r>
              <a:rPr lang="et-EE" dirty="0" err="1" smtClean="0">
                <a:latin typeface="Arial" panose="020B0604020202020204" pitchFamily="34" charset="0"/>
                <a:cs typeface="Arial" panose="020B0604020202020204" pitchFamily="34" charset="0"/>
              </a:rPr>
              <a:t>we</a:t>
            </a:r>
            <a:r>
              <a:rPr lang="et-EE" dirty="0" smtClean="0">
                <a:latin typeface="Arial" panose="020B0604020202020204" pitchFamily="34" charset="0"/>
                <a:cs typeface="Arial" panose="020B0604020202020204" pitchFamily="34" charset="0"/>
              </a:rPr>
              <a:t> </a:t>
            </a:r>
            <a:r>
              <a:rPr lang="et-EE" dirty="0" err="1" smtClean="0">
                <a:latin typeface="Arial" panose="020B0604020202020204" pitchFamily="34" charset="0"/>
                <a:cs typeface="Arial" panose="020B0604020202020204" pitchFamily="34" charset="0"/>
              </a:rPr>
              <a:t>do</a:t>
            </a:r>
            <a:r>
              <a:rPr lang="et-EE" dirty="0" smtClean="0">
                <a:latin typeface="Arial" panose="020B0604020202020204" pitchFamily="34" charset="0"/>
                <a:cs typeface="Arial" panose="020B0604020202020204" pitchFamily="34" charset="0"/>
              </a:rPr>
              <a:t>?</a:t>
            </a:r>
            <a:endParaRPr lang="et-E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p:txBody>
          <a:bodyPr/>
          <a:lstStyle/>
          <a:p>
            <a:pPr marL="0" indent="0">
              <a:buNone/>
            </a:pPr>
            <a:r>
              <a:rPr lang="en-GB" sz="2000" b="1" dirty="0" smtClean="0">
                <a:solidFill>
                  <a:schemeClr val="bg1"/>
                </a:solidFill>
                <a:latin typeface="Arial" panose="020B0604020202020204" pitchFamily="34" charset="0"/>
                <a:cs typeface="Arial" panose="020B0604020202020204" pitchFamily="34" charset="0"/>
              </a:rPr>
              <a:t>Clear goals</a:t>
            </a:r>
            <a:endParaRPr lang="en-GB" sz="2000" dirty="0" smtClean="0">
              <a:solidFill>
                <a:schemeClr val="bg1"/>
              </a:solidFill>
              <a:latin typeface="Arial" panose="020B0604020202020204" pitchFamily="34" charset="0"/>
              <a:cs typeface="Arial" panose="020B0604020202020204" pitchFamily="34" charset="0"/>
            </a:endParaRPr>
          </a:p>
          <a:p>
            <a:r>
              <a:rPr lang="en-GB" sz="2000" dirty="0" smtClean="0">
                <a:solidFill>
                  <a:schemeClr val="bg1"/>
                </a:solidFill>
                <a:latin typeface="Arial" panose="020B0604020202020204" pitchFamily="34" charset="0"/>
                <a:cs typeface="Arial" panose="020B0604020202020204" pitchFamily="34" charset="0"/>
              </a:rPr>
              <a:t>Good idea</a:t>
            </a:r>
          </a:p>
          <a:p>
            <a:r>
              <a:rPr lang="en-GB" sz="2000" dirty="0" smtClean="0">
                <a:solidFill>
                  <a:schemeClr val="bg1"/>
                </a:solidFill>
                <a:latin typeface="Arial" panose="020B0604020202020204" pitchFamily="34" charset="0"/>
                <a:cs typeface="Arial" panose="020B0604020202020204" pitchFamily="34" charset="0"/>
              </a:rPr>
              <a:t>Engagement</a:t>
            </a:r>
          </a:p>
          <a:p>
            <a:r>
              <a:rPr lang="en-GB" sz="2000" dirty="0" smtClean="0">
                <a:solidFill>
                  <a:schemeClr val="bg1"/>
                </a:solidFill>
                <a:latin typeface="Arial" panose="020B0604020202020204" pitchFamily="34" charset="0"/>
                <a:cs typeface="Arial" panose="020B0604020202020204" pitchFamily="34" charset="0"/>
              </a:rPr>
              <a:t>Internal communication targets</a:t>
            </a:r>
          </a:p>
          <a:p>
            <a:r>
              <a:rPr lang="en-GB" sz="2000" dirty="0" smtClean="0">
                <a:solidFill>
                  <a:schemeClr val="bg1"/>
                </a:solidFill>
                <a:latin typeface="Arial" panose="020B0604020202020204" pitchFamily="34" charset="0"/>
                <a:cs typeface="Arial" panose="020B0604020202020204" pitchFamily="34" charset="0"/>
              </a:rPr>
              <a:t>Fun</a:t>
            </a:r>
          </a:p>
          <a:p>
            <a:endParaRPr lang="en-GB" sz="2000" dirty="0" smtClean="0">
              <a:solidFill>
                <a:schemeClr val="bg1"/>
              </a:solidFill>
              <a:latin typeface="Arial" panose="020B0604020202020204" pitchFamily="34" charset="0"/>
              <a:cs typeface="Arial" panose="020B0604020202020204" pitchFamily="34" charset="0"/>
            </a:endParaRPr>
          </a:p>
          <a:p>
            <a:endParaRPr lang="en-GB" sz="2000" dirty="0" smtClean="0">
              <a:solidFill>
                <a:schemeClr val="bg1"/>
              </a:solidFill>
              <a:latin typeface="Arial" panose="020B0604020202020204" pitchFamily="34" charset="0"/>
              <a:cs typeface="Arial" panose="020B0604020202020204" pitchFamily="34" charset="0"/>
            </a:endParaRPr>
          </a:p>
          <a:p>
            <a:pPr marL="0" indent="0">
              <a:buNone/>
            </a:pPr>
            <a:r>
              <a:rPr lang="en-GB" sz="2000" b="1" dirty="0" smtClean="0">
                <a:solidFill>
                  <a:schemeClr val="bg1"/>
                </a:solidFill>
                <a:latin typeface="Arial" panose="020B0604020202020204" pitchFamily="34" charset="0"/>
                <a:cs typeface="Arial" panose="020B0604020202020204" pitchFamily="34" charset="0"/>
              </a:rPr>
              <a:t>Three types of regular events</a:t>
            </a:r>
          </a:p>
          <a:p>
            <a:r>
              <a:rPr lang="en-GB" sz="2000" dirty="0" smtClean="0">
                <a:solidFill>
                  <a:schemeClr val="bg1"/>
                </a:solidFill>
                <a:latin typeface="Arial" panose="020B0604020202020204" pitchFamily="34" charset="0"/>
                <a:cs typeface="Arial" panose="020B0604020202020204" pitchFamily="34" charset="0"/>
              </a:rPr>
              <a:t>New Years events</a:t>
            </a:r>
          </a:p>
          <a:p>
            <a:r>
              <a:rPr lang="en-GB" sz="2000" dirty="0" smtClean="0">
                <a:solidFill>
                  <a:schemeClr val="bg1"/>
                </a:solidFill>
                <a:latin typeface="Arial" panose="020B0604020202020204" pitchFamily="34" charset="0"/>
                <a:cs typeface="Arial" panose="020B0604020202020204" pitchFamily="34" charset="0"/>
              </a:rPr>
              <a:t>Events </a:t>
            </a:r>
            <a:r>
              <a:rPr lang="et-EE" sz="2000" dirty="0" smtClean="0">
                <a:solidFill>
                  <a:schemeClr val="bg1"/>
                </a:solidFill>
                <a:latin typeface="Arial" panose="020B0604020202020204" pitchFamily="34" charset="0"/>
                <a:cs typeface="Arial" panose="020B0604020202020204" pitchFamily="34" charset="0"/>
              </a:rPr>
              <a:t>and </a:t>
            </a:r>
            <a:r>
              <a:rPr lang="et-EE" sz="2000" dirty="0" err="1" smtClean="0">
                <a:solidFill>
                  <a:schemeClr val="bg1"/>
                </a:solidFill>
                <a:latin typeface="Arial" panose="020B0604020202020204" pitchFamily="34" charset="0"/>
                <a:cs typeface="Arial" panose="020B0604020202020204" pitchFamily="34" charset="0"/>
              </a:rPr>
              <a:t>initiatives</a:t>
            </a:r>
            <a:r>
              <a:rPr lang="et-EE" sz="2000" dirty="0" smtClean="0">
                <a:solidFill>
                  <a:schemeClr val="bg1"/>
                </a:solidFill>
                <a:latin typeface="Arial" panose="020B0604020202020204" pitchFamily="34" charset="0"/>
                <a:cs typeface="Arial" panose="020B0604020202020204" pitchFamily="34" charset="0"/>
              </a:rPr>
              <a:t> </a:t>
            </a:r>
            <a:r>
              <a:rPr lang="en-GB" sz="2000" dirty="0" smtClean="0">
                <a:solidFill>
                  <a:schemeClr val="bg1"/>
                </a:solidFill>
                <a:latin typeface="Arial" panose="020B0604020202020204" pitchFamily="34" charset="0"/>
                <a:cs typeface="Arial" panose="020B0604020202020204" pitchFamily="34" charset="0"/>
              </a:rPr>
              <a:t>to improve </a:t>
            </a:r>
            <a:r>
              <a:rPr lang="et-EE" sz="2000" dirty="0" smtClean="0">
                <a:solidFill>
                  <a:schemeClr val="bg1"/>
                </a:solidFill>
                <a:latin typeface="Arial" panose="020B0604020202020204" pitchFamily="34" charset="0"/>
                <a:cs typeface="Arial" panose="020B0604020202020204" pitchFamily="34" charset="0"/>
              </a:rPr>
              <a:t/>
            </a:r>
            <a:br>
              <a:rPr lang="et-EE" sz="2000" dirty="0" smtClean="0">
                <a:solidFill>
                  <a:schemeClr val="bg1"/>
                </a:solidFill>
                <a:latin typeface="Arial" panose="020B0604020202020204" pitchFamily="34" charset="0"/>
                <a:cs typeface="Arial" panose="020B0604020202020204" pitchFamily="34" charset="0"/>
              </a:rPr>
            </a:br>
            <a:r>
              <a:rPr lang="en-GB" sz="2000" dirty="0" smtClean="0">
                <a:solidFill>
                  <a:schemeClr val="bg1"/>
                </a:solidFill>
                <a:latin typeface="Arial" panose="020B0604020202020204" pitchFamily="34" charset="0"/>
                <a:cs typeface="Arial" panose="020B0604020202020204" pitchFamily="34" charset="0"/>
              </a:rPr>
              <a:t>business</a:t>
            </a:r>
            <a:r>
              <a:rPr lang="et-EE" sz="2000" dirty="0" smtClean="0">
                <a:solidFill>
                  <a:schemeClr val="bg1"/>
                </a:solidFill>
                <a:latin typeface="Arial" panose="020B0604020202020204" pitchFamily="34" charset="0"/>
                <a:cs typeface="Arial" panose="020B0604020202020204" pitchFamily="34" charset="0"/>
              </a:rPr>
              <a:t> </a:t>
            </a:r>
            <a:r>
              <a:rPr lang="et-EE" sz="2000" dirty="0" err="1" smtClean="0">
                <a:solidFill>
                  <a:schemeClr val="bg1"/>
                </a:solidFill>
                <a:latin typeface="Arial" panose="020B0604020202020204" pitchFamily="34" charset="0"/>
                <a:cs typeface="Arial" panose="020B0604020202020204" pitchFamily="34" charset="0"/>
              </a:rPr>
              <a:t>culture</a:t>
            </a:r>
            <a:r>
              <a:rPr lang="en-GB" sz="2000" dirty="0" smtClean="0">
                <a:solidFill>
                  <a:schemeClr val="bg1"/>
                </a:solidFill>
                <a:latin typeface="Arial" panose="020B0604020202020204" pitchFamily="34" charset="0"/>
                <a:cs typeface="Arial" panose="020B0604020202020204" pitchFamily="34" charset="0"/>
              </a:rPr>
              <a:t> and </a:t>
            </a:r>
            <a:r>
              <a:rPr lang="et-EE" sz="2000" dirty="0" smtClean="0">
                <a:solidFill>
                  <a:schemeClr val="bg1"/>
                </a:solidFill>
                <a:latin typeface="Arial" panose="020B0604020202020204" pitchFamily="34" charset="0"/>
                <a:cs typeface="Arial" panose="020B0604020202020204" pitchFamily="34" charset="0"/>
              </a:rPr>
              <a:t/>
            </a:r>
            <a:br>
              <a:rPr lang="et-EE" sz="2000" dirty="0" smtClean="0">
                <a:solidFill>
                  <a:schemeClr val="bg1"/>
                </a:solidFill>
                <a:latin typeface="Arial" panose="020B0604020202020204" pitchFamily="34" charset="0"/>
                <a:cs typeface="Arial" panose="020B0604020202020204" pitchFamily="34" charset="0"/>
              </a:rPr>
            </a:br>
            <a:r>
              <a:rPr lang="en-GB" sz="2000" dirty="0" smtClean="0">
                <a:solidFill>
                  <a:schemeClr val="bg1"/>
                </a:solidFill>
                <a:latin typeface="Arial" panose="020B0604020202020204" pitchFamily="34" charset="0"/>
                <a:cs typeface="Arial" panose="020B0604020202020204" pitchFamily="34" charset="0"/>
              </a:rPr>
              <a:t>organisation culture</a:t>
            </a:r>
          </a:p>
          <a:p>
            <a:r>
              <a:rPr lang="en-GB" sz="2000" dirty="0" smtClean="0">
                <a:solidFill>
                  <a:schemeClr val="bg1"/>
                </a:solidFill>
                <a:latin typeface="Arial" panose="020B0604020202020204" pitchFamily="34" charset="0"/>
                <a:cs typeface="Arial" panose="020B0604020202020204" pitchFamily="34" charset="0"/>
              </a:rPr>
              <a:t>Summer festivals</a:t>
            </a:r>
          </a:p>
          <a:p>
            <a:pPr marL="0" indent="0">
              <a:buNone/>
            </a:pPr>
            <a:endParaRPr lang="en-GB" sz="2000" dirty="0" smtClean="0">
              <a:solidFill>
                <a:schemeClr val="bg1"/>
              </a:solidFill>
              <a:latin typeface="Arial" panose="020B0604020202020204" pitchFamily="34" charset="0"/>
              <a:cs typeface="Arial" panose="020B0604020202020204" pitchFamily="34" charset="0"/>
            </a:endParaRPr>
          </a:p>
          <a:p>
            <a:pPr marL="0" indent="0">
              <a:buNone/>
            </a:pPr>
            <a:endParaRPr lang="en-GB" sz="2000" dirty="0" smtClean="0">
              <a:solidFill>
                <a:schemeClr val="bg1"/>
              </a:solidFill>
              <a:latin typeface="Arial" panose="020B0604020202020204" pitchFamily="34" charset="0"/>
              <a:cs typeface="Arial" panose="020B0604020202020204" pitchFamily="34" charset="0"/>
            </a:endParaRPr>
          </a:p>
          <a:p>
            <a:pPr marL="0" indent="0">
              <a:buNone/>
            </a:pPr>
            <a:endParaRPr lang="en-GB" sz="2000" dirty="0" smtClean="0">
              <a:solidFill>
                <a:schemeClr val="bg1"/>
              </a:solidFill>
              <a:latin typeface="Arial" panose="020B0604020202020204" pitchFamily="34" charset="0"/>
              <a:cs typeface="Arial" panose="020B0604020202020204" pitchFamily="34" charset="0"/>
            </a:endParaRPr>
          </a:p>
          <a:p>
            <a:endParaRPr lang="en-GB" sz="2000" dirty="0" smtClean="0">
              <a:solidFill>
                <a:schemeClr val="bg1"/>
              </a:solidFill>
              <a:latin typeface="Arial" panose="020B0604020202020204" pitchFamily="34" charset="0"/>
              <a:cs typeface="Arial" panose="020B0604020202020204" pitchFamily="34" charset="0"/>
            </a:endParaRPr>
          </a:p>
          <a:p>
            <a:endParaRPr lang="en-GB" sz="2000" dirty="0" smtClean="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6"/>
          </p:nvPr>
        </p:nvSpPr>
        <p:spPr/>
        <p:txBody>
          <a:bodyPr/>
          <a:lstStyle/>
          <a:p>
            <a:pPr>
              <a:defRPr/>
            </a:pPr>
            <a:fld id="{FC9D3497-C10C-4987-82B8-4E2642DC215D}" type="slidenum">
              <a:rPr lang="sv-SE" smtClean="0"/>
              <a:pPr>
                <a:defRPr/>
              </a:pPr>
              <a:t>4</a:t>
            </a:fld>
            <a:endParaRPr lang="sv-SE"/>
          </a:p>
        </p:txBody>
      </p:sp>
      <p:pic>
        <p:nvPicPr>
          <p:cNvPr id="2050" name="Picture 2" descr="J:\Pildid\Esitlusse\Sta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279" y="991071"/>
            <a:ext cx="3398162" cy="510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83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188" y="980728"/>
            <a:ext cx="3239821" cy="5112098"/>
          </a:xfrm>
          <a:prstGeom prst="rect">
            <a:avLst/>
          </a:prstGeom>
          <a:solidFill>
            <a:srgbClr val="0092A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72000" numCol="1" spcCol="0" rtlCol="0" fromWordArt="0" anchor="ctr" anchorCtr="0" forceAA="0" compatLnSpc="1">
            <a:prstTxWarp prst="textNoShape">
              <a:avLst/>
            </a:prstTxWarp>
            <a:noAutofit/>
          </a:bodyPr>
          <a:lstStyle/>
          <a:p>
            <a:pPr algn="ctr"/>
            <a:endParaRPr lang="et-EE" sz="1400" dirty="0" smtClean="0">
              <a:solidFill>
                <a:schemeClr val="tx1"/>
              </a:solidFill>
            </a:endParaRPr>
          </a:p>
        </p:txBody>
      </p:sp>
      <p:sp>
        <p:nvSpPr>
          <p:cNvPr id="2" name="Title 1"/>
          <p:cNvSpPr>
            <a:spLocks noGrp="1"/>
          </p:cNvSpPr>
          <p:nvPr>
            <p:ph type="title"/>
          </p:nvPr>
        </p:nvSpPr>
        <p:spPr/>
        <p:txBody>
          <a:bodyPr/>
          <a:lstStyle/>
          <a:p>
            <a:r>
              <a:rPr lang="et-EE" dirty="0" smtClean="0">
                <a:latin typeface="Arial" panose="020B0604020202020204" pitchFamily="34" charset="0"/>
                <a:cs typeface="Arial" panose="020B0604020202020204" pitchFamily="34" charset="0"/>
              </a:rPr>
              <a:t>New </a:t>
            </a:r>
            <a:r>
              <a:rPr lang="et-EE" dirty="0" err="1" smtClean="0">
                <a:latin typeface="Arial" panose="020B0604020202020204" pitchFamily="34" charset="0"/>
                <a:cs typeface="Arial" panose="020B0604020202020204" pitchFamily="34" charset="0"/>
              </a:rPr>
              <a:t>Years</a:t>
            </a:r>
            <a:r>
              <a:rPr lang="et-EE" dirty="0">
                <a:latin typeface="Arial" panose="020B0604020202020204" pitchFamily="34" charset="0"/>
                <a:cs typeface="Arial" panose="020B0604020202020204" pitchFamily="34" charset="0"/>
              </a:rPr>
              <a:t> </a:t>
            </a:r>
            <a:r>
              <a:rPr lang="et-EE" dirty="0" err="1" smtClean="0">
                <a:latin typeface="Arial" panose="020B0604020202020204" pitchFamily="34" charset="0"/>
                <a:cs typeface="Arial" panose="020B0604020202020204" pitchFamily="34" charset="0"/>
              </a:rPr>
              <a:t>events</a:t>
            </a:r>
            <a:endParaRPr lang="et-E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611188" y="981075"/>
            <a:ext cx="3239821" cy="5111749"/>
          </a:xfrm>
          <a:solidFill>
            <a:schemeClr val="accent4"/>
          </a:solidFill>
        </p:spPr>
        <p:txBody>
          <a:bodyPr/>
          <a:lstStyle/>
          <a:p>
            <a:pPr marL="0" indent="0">
              <a:buNone/>
            </a:pPr>
            <a:endParaRPr lang="et-EE" sz="2000" dirty="0" smtClean="0">
              <a:solidFill>
                <a:schemeClr val="bg1"/>
              </a:solidFill>
              <a:latin typeface="Arial" panose="020B0604020202020204" pitchFamily="34" charset="0"/>
              <a:cs typeface="Arial" panose="020B0604020202020204" pitchFamily="34" charset="0"/>
            </a:endParaRPr>
          </a:p>
          <a:p>
            <a:r>
              <a:rPr lang="en-GB" sz="2000" dirty="0" err="1" smtClean="0">
                <a:solidFill>
                  <a:schemeClr val="bg1"/>
                </a:solidFill>
                <a:latin typeface="Arial" panose="020B0604020202020204" pitchFamily="34" charset="0"/>
                <a:cs typeface="Arial" panose="020B0604020202020204" pitchFamily="34" charset="0"/>
              </a:rPr>
              <a:t>Andekate</a:t>
            </a:r>
            <a:r>
              <a:rPr lang="en-GB" sz="2000" dirty="0" smtClean="0">
                <a:solidFill>
                  <a:schemeClr val="bg1"/>
                </a:solidFill>
                <a:latin typeface="Arial" panose="020B0604020202020204" pitchFamily="34" charset="0"/>
                <a:cs typeface="Arial" panose="020B0604020202020204" pitchFamily="34" charset="0"/>
              </a:rPr>
              <a:t> </a:t>
            </a:r>
            <a:r>
              <a:rPr lang="en-GB" sz="2000" dirty="0" err="1" smtClean="0">
                <a:solidFill>
                  <a:schemeClr val="bg1"/>
                </a:solidFill>
                <a:latin typeface="Arial" panose="020B0604020202020204" pitchFamily="34" charset="0"/>
                <a:cs typeface="Arial" panose="020B0604020202020204" pitchFamily="34" charset="0"/>
              </a:rPr>
              <a:t>Lühifilmide</a:t>
            </a:r>
            <a:r>
              <a:rPr lang="en-GB" sz="2000" dirty="0" smtClean="0">
                <a:solidFill>
                  <a:schemeClr val="bg1"/>
                </a:solidFill>
                <a:latin typeface="Arial" panose="020B0604020202020204" pitchFamily="34" charset="0"/>
                <a:cs typeface="Arial" panose="020B0604020202020204" pitchFamily="34" charset="0"/>
              </a:rPr>
              <a:t> Festival - Movie Festival </a:t>
            </a:r>
          </a:p>
          <a:p>
            <a:r>
              <a:rPr lang="en-GB" sz="2000" dirty="0" err="1" smtClean="0">
                <a:solidFill>
                  <a:schemeClr val="bg1"/>
                </a:solidFill>
                <a:latin typeface="Arial" panose="020B0604020202020204" pitchFamily="34" charset="0"/>
                <a:cs typeface="Arial" panose="020B0604020202020204" pitchFamily="34" charset="0"/>
              </a:rPr>
              <a:t>Moemaja</a:t>
            </a:r>
            <a:r>
              <a:rPr lang="en-GB" sz="2000" dirty="0" smtClean="0">
                <a:solidFill>
                  <a:schemeClr val="bg1"/>
                </a:solidFill>
                <a:latin typeface="Arial" panose="020B0604020202020204" pitchFamily="34" charset="0"/>
                <a:cs typeface="Arial" panose="020B0604020202020204" pitchFamily="34" charset="0"/>
              </a:rPr>
              <a:t> - Fashion Show</a:t>
            </a:r>
          </a:p>
          <a:p>
            <a:r>
              <a:rPr lang="en-GB" sz="2000" dirty="0" smtClean="0">
                <a:solidFill>
                  <a:schemeClr val="bg1"/>
                </a:solidFill>
                <a:latin typeface="Arial" panose="020B0604020202020204" pitchFamily="34" charset="0"/>
                <a:cs typeface="Arial" panose="020B0604020202020204" pitchFamily="34" charset="0"/>
              </a:rPr>
              <a:t>Dance Festival</a:t>
            </a:r>
          </a:p>
          <a:p>
            <a:r>
              <a:rPr lang="en-GB" sz="2000" dirty="0" smtClean="0">
                <a:solidFill>
                  <a:schemeClr val="bg1"/>
                </a:solidFill>
                <a:latin typeface="Arial" panose="020B0604020202020204" pitchFamily="34" charset="0"/>
                <a:cs typeface="Arial" panose="020B0604020202020204" pitchFamily="34" charset="0"/>
              </a:rPr>
              <a:t>SEB Star - Playback show</a:t>
            </a:r>
          </a:p>
          <a:p>
            <a:r>
              <a:rPr lang="en-GB" sz="2000" dirty="0" smtClean="0">
                <a:solidFill>
                  <a:schemeClr val="bg1"/>
                </a:solidFill>
                <a:latin typeface="Arial" panose="020B0604020202020204" pitchFamily="34" charset="0"/>
                <a:cs typeface="Arial" panose="020B0604020202020204" pitchFamily="34" charset="0"/>
              </a:rPr>
              <a:t>TV show - Game Show</a:t>
            </a:r>
            <a:endParaRPr lang="et-EE" sz="2000" dirty="0" smtClean="0">
              <a:solidFill>
                <a:schemeClr val="bg1"/>
              </a:solidFill>
              <a:latin typeface="Arial" panose="020B0604020202020204" pitchFamily="34" charset="0"/>
              <a:cs typeface="Arial" panose="020B0604020202020204" pitchFamily="34" charset="0"/>
            </a:endParaRPr>
          </a:p>
          <a:p>
            <a:r>
              <a:rPr lang="et-EE" sz="2000" dirty="0" err="1" smtClean="0">
                <a:solidFill>
                  <a:schemeClr val="bg1"/>
                </a:solidFill>
                <a:latin typeface="Arial" panose="020B0604020202020204" pitchFamily="34" charset="0"/>
                <a:cs typeface="Arial" panose="020B0604020202020204" pitchFamily="34" charset="0"/>
              </a:rPr>
              <a:t>Opera</a:t>
            </a:r>
            <a:endParaRPr lang="en-GB" sz="2000" dirty="0" smtClean="0">
              <a:solidFill>
                <a:schemeClr val="bg1"/>
              </a:solidFill>
              <a:latin typeface="Arial" panose="020B0604020202020204" pitchFamily="34" charset="0"/>
              <a:cs typeface="Arial" panose="020B0604020202020204" pitchFamily="34" charset="0"/>
            </a:endParaRPr>
          </a:p>
          <a:p>
            <a:pPr marL="0" indent="0">
              <a:buNone/>
            </a:pPr>
            <a:endParaRPr lang="en-GB" sz="2000" dirty="0" smtClean="0">
              <a:solidFill>
                <a:schemeClr val="bg1"/>
              </a:solidFill>
              <a:latin typeface="Arial" panose="020B0604020202020204" pitchFamily="34" charset="0"/>
              <a:cs typeface="Arial" panose="020B0604020202020204" pitchFamily="34" charset="0"/>
            </a:endParaRPr>
          </a:p>
          <a:p>
            <a:r>
              <a:rPr lang="en-GB" sz="2000" dirty="0" smtClean="0">
                <a:solidFill>
                  <a:schemeClr val="bg1"/>
                </a:solidFill>
                <a:latin typeface="Arial" panose="020B0604020202020204" pitchFamily="34" charset="0"/>
                <a:cs typeface="Arial" panose="020B0604020202020204" pitchFamily="34" charset="0"/>
              </a:rPr>
              <a:t>Singing with Stars - coming up on this Saturday</a:t>
            </a:r>
          </a:p>
          <a:p>
            <a:endParaRPr lang="en-GB" sz="20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6"/>
          </p:nvPr>
        </p:nvSpPr>
        <p:spPr/>
        <p:txBody>
          <a:bodyPr/>
          <a:lstStyle/>
          <a:p>
            <a:pPr>
              <a:defRPr/>
            </a:pPr>
            <a:fld id="{FC9D3497-C10C-4987-82B8-4E2642DC215D}" type="slidenum">
              <a:rPr lang="sv-SE" smtClean="0"/>
              <a:pPr>
                <a:defRPr/>
              </a:pPr>
              <a:t>5</a:t>
            </a:fld>
            <a:endParaRPr lang="sv-SE"/>
          </a:p>
        </p:txBody>
      </p:sp>
      <p:pic>
        <p:nvPicPr>
          <p:cNvPr id="3074" name="Picture 2" descr="J:\Pildid\Esitlusse\ALFF.jpg"/>
          <p:cNvPicPr>
            <a:picLocks noChangeAspect="1" noChangeArrowheads="1"/>
          </p:cNvPicPr>
          <p:nvPr/>
        </p:nvPicPr>
        <p:blipFill rotWithShape="1">
          <a:blip r:embed="rId3">
            <a:extLst>
              <a:ext uri="{28A0092B-C50C-407E-A947-70E740481C1C}">
                <a14:useLocalDpi xmlns:a14="http://schemas.microsoft.com/office/drawing/2010/main" val="0"/>
              </a:ext>
            </a:extLst>
          </a:blip>
          <a:srcRect t="5261" b="1383"/>
          <a:stretch/>
        </p:blipFill>
        <p:spPr bwMode="auto">
          <a:xfrm>
            <a:off x="3851920" y="980729"/>
            <a:ext cx="4680520" cy="25560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Pildid\Esitlusse\moemaja2.jpg"/>
          <p:cNvPicPr>
            <a:picLocks noChangeAspect="1" noChangeArrowheads="1"/>
          </p:cNvPicPr>
          <p:nvPr/>
        </p:nvPicPr>
        <p:blipFill rotWithShape="1">
          <a:blip r:embed="rId4">
            <a:extLst>
              <a:ext uri="{28A0092B-C50C-407E-A947-70E740481C1C}">
                <a14:useLocalDpi xmlns:a14="http://schemas.microsoft.com/office/drawing/2010/main" val="0"/>
              </a:ext>
            </a:extLst>
          </a:blip>
          <a:srcRect t="14200" r="1486" b="5102"/>
          <a:stretch/>
        </p:blipFill>
        <p:spPr bwMode="auto">
          <a:xfrm>
            <a:off x="3851009" y="3536777"/>
            <a:ext cx="4681431" cy="25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5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latin typeface="Arial" panose="020B0604020202020204" pitchFamily="34" charset="0"/>
                <a:cs typeface="Arial" panose="020B0604020202020204" pitchFamily="34" charset="0"/>
              </a:rPr>
              <a:t>Game</a:t>
            </a:r>
            <a:r>
              <a:rPr lang="et-EE" dirty="0" smtClean="0">
                <a:latin typeface="Arial" panose="020B0604020202020204" pitchFamily="34" charset="0"/>
                <a:cs typeface="Arial" panose="020B0604020202020204" pitchFamily="34" charset="0"/>
              </a:rPr>
              <a:t> Show</a:t>
            </a:r>
            <a:endParaRPr lang="et-E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6"/>
          </p:nvPr>
        </p:nvSpPr>
        <p:spPr/>
        <p:txBody>
          <a:bodyPr/>
          <a:lstStyle/>
          <a:p>
            <a:pPr>
              <a:defRPr/>
            </a:pPr>
            <a:fld id="{FC9D3497-C10C-4987-82B8-4E2642DC215D}" type="slidenum">
              <a:rPr lang="sv-SE" smtClean="0"/>
              <a:pPr>
                <a:defRPr/>
              </a:pPr>
              <a:t>6</a:t>
            </a:fld>
            <a:endParaRPr lang="sv-SE"/>
          </a:p>
        </p:txBody>
      </p:sp>
      <p:pic>
        <p:nvPicPr>
          <p:cNvPr id="4098" name="Picture 2" descr="J:\Pildid\Esitlusse\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24" y="890588"/>
            <a:ext cx="762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768424" y="890587"/>
            <a:ext cx="2435424" cy="5076825"/>
          </a:xfrm>
          <a:solidFill>
            <a:srgbClr val="8A1B60">
              <a:alpha val="60000"/>
            </a:srgbClr>
          </a:solidFill>
        </p:spPr>
        <p:txBody>
          <a:bodyPr/>
          <a:lstStyle/>
          <a:p>
            <a:r>
              <a:rPr lang="en-GB" dirty="0" smtClean="0">
                <a:solidFill>
                  <a:schemeClr val="bg1"/>
                </a:solidFill>
                <a:latin typeface="Arial" panose="020B0604020202020204" pitchFamily="34" charset="0"/>
                <a:cs typeface="Arial" panose="020B0604020202020204" pitchFamily="34" charset="0"/>
              </a:rPr>
              <a:t>More than 300 employees involved</a:t>
            </a:r>
          </a:p>
          <a:p>
            <a:r>
              <a:rPr lang="en-GB" dirty="0" smtClean="0">
                <a:solidFill>
                  <a:schemeClr val="bg1"/>
                </a:solidFill>
                <a:latin typeface="Arial" panose="020B0604020202020204" pitchFamily="34" charset="0"/>
                <a:cs typeface="Arial" panose="020B0604020202020204" pitchFamily="34" charset="0"/>
              </a:rPr>
              <a:t>Activities from November to January</a:t>
            </a:r>
          </a:p>
          <a:p>
            <a:r>
              <a:rPr lang="en-GB" dirty="0" smtClean="0">
                <a:solidFill>
                  <a:schemeClr val="bg1"/>
                </a:solidFill>
                <a:latin typeface="Arial" panose="020B0604020202020204" pitchFamily="34" charset="0"/>
                <a:cs typeface="Arial" panose="020B0604020202020204" pitchFamily="34" charset="0"/>
              </a:rPr>
              <a:t>Participants from all over the country</a:t>
            </a:r>
          </a:p>
          <a:p>
            <a:r>
              <a:rPr lang="en-GB" dirty="0" smtClean="0">
                <a:solidFill>
                  <a:schemeClr val="bg1"/>
                </a:solidFill>
                <a:latin typeface="Arial" panose="020B0604020202020204" pitchFamily="34" charset="0"/>
                <a:cs typeface="Arial" panose="020B0604020202020204" pitchFamily="34" charset="0"/>
              </a:rPr>
              <a:t>Competitions led by area professionals</a:t>
            </a:r>
          </a:p>
          <a:p>
            <a:pPr marL="0" indent="0">
              <a:buNone/>
            </a:pP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17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J:\Pildid\Esitlusse\CS_event1.jpg"/>
          <p:cNvPicPr>
            <a:picLocks noChangeAspect="1" noChangeArrowheads="1"/>
          </p:cNvPicPr>
          <p:nvPr/>
        </p:nvPicPr>
        <p:blipFill rotWithShape="1">
          <a:blip r:embed="rId3">
            <a:extLst>
              <a:ext uri="{28A0092B-C50C-407E-A947-70E740481C1C}">
                <a14:useLocalDpi xmlns:a14="http://schemas.microsoft.com/office/drawing/2010/main" val="0"/>
              </a:ext>
            </a:extLst>
          </a:blip>
          <a:srcRect t="8213"/>
          <a:stretch/>
        </p:blipFill>
        <p:spPr bwMode="auto">
          <a:xfrm>
            <a:off x="611188" y="1268412"/>
            <a:ext cx="7921252" cy="482488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611188" y="1269580"/>
            <a:ext cx="2592660" cy="4823246"/>
          </a:xfrm>
          <a:prstGeom prst="rect">
            <a:avLst/>
          </a:prstGeom>
          <a:solidFill>
            <a:srgbClr val="005F71">
              <a:alpha val="60000"/>
            </a:srgbClr>
          </a:solidFill>
          <a:ln>
            <a:noFill/>
          </a:ln>
          <a:extLst/>
        </p:spPr>
        <p:txBody>
          <a:bodyPr vert="horz" wrap="square" lIns="72000" tIns="72000" rIns="72000" bIns="72000" numCol="1" anchor="t" anchorCtr="0" compatLnSpc="1">
            <a:prstTxWarp prst="textNoShape">
              <a:avLst/>
            </a:prstTxWarp>
          </a:bodyPr>
          <a:lstStyle>
            <a:lvl1pPr marL="271463" indent="-271463" algn="l" rtl="0" eaLnBrk="1" fontAlgn="base" hangingPunct="1">
              <a:spcBef>
                <a:spcPct val="20000"/>
              </a:spcBef>
              <a:spcAft>
                <a:spcPts val="0"/>
              </a:spcAft>
              <a:buSzPct val="100000"/>
              <a:buFont typeface="Wingdings" pitchFamily="2" charset="2"/>
              <a:buChar char=""/>
              <a:defRPr lang="en-US" kern="1200" smtClean="0">
                <a:solidFill>
                  <a:schemeClr val="tx1"/>
                </a:solidFill>
                <a:latin typeface="+mn-lt"/>
                <a:ea typeface="+mn-ea"/>
                <a:cs typeface="+mn-cs"/>
              </a:defRPr>
            </a:lvl1pPr>
            <a:lvl2pPr marL="539750" indent="-273050" algn="l" rtl="0" eaLnBrk="1" fontAlgn="base" hangingPunct="1">
              <a:spcBef>
                <a:spcPct val="20000"/>
              </a:spcBef>
              <a:spcAft>
                <a:spcPct val="0"/>
              </a:spcAft>
              <a:buSzPct val="100000"/>
              <a:buFont typeface="Arial" pitchFamily="34" charset="0"/>
              <a:buChar char="–"/>
              <a:defRPr lang="en-US" kern="1200" smtClean="0">
                <a:solidFill>
                  <a:schemeClr val="tx1"/>
                </a:solidFill>
                <a:latin typeface="+mn-lt"/>
                <a:ea typeface="+mn-ea"/>
                <a:cs typeface="+mn-cs"/>
              </a:defRPr>
            </a:lvl2pPr>
            <a:lvl3pPr marL="808038" indent="-271463" algn="l" rtl="0" eaLnBrk="1" fontAlgn="base" hangingPunct="1">
              <a:spcBef>
                <a:spcPct val="20000"/>
              </a:spcBef>
              <a:spcAft>
                <a:spcPct val="0"/>
              </a:spcAft>
              <a:buSzPct val="100000"/>
              <a:buFont typeface="Wingdings" pitchFamily="2" charset="2"/>
              <a:buChar char=""/>
              <a:defRPr lang="en-US" kern="1200" smtClean="0">
                <a:solidFill>
                  <a:schemeClr val="tx1"/>
                </a:solidFill>
                <a:latin typeface="+mn-lt"/>
                <a:ea typeface="+mn-ea"/>
                <a:cs typeface="+mn-cs"/>
              </a:defRPr>
            </a:lvl3pPr>
            <a:lvl4pPr marL="1079500" indent="-271463" algn="l" rtl="0" eaLnBrk="1" fontAlgn="base" hangingPunct="1">
              <a:spcBef>
                <a:spcPct val="20000"/>
              </a:spcBef>
              <a:spcAft>
                <a:spcPct val="0"/>
              </a:spcAft>
              <a:buSzPct val="100000"/>
              <a:buFont typeface="Arial" pitchFamily="34" charset="0"/>
              <a:buChar char="–"/>
              <a:defRPr lang="en-US" kern="1200" smtClean="0">
                <a:solidFill>
                  <a:schemeClr val="tx1"/>
                </a:solidFill>
                <a:latin typeface="+mn-lt"/>
                <a:ea typeface="+mn-ea"/>
                <a:cs typeface="+mn-cs"/>
              </a:defRPr>
            </a:lvl4pPr>
            <a:lvl5pPr marL="1344613" indent="-265113" algn="l" rtl="0" eaLnBrk="1" fontAlgn="base" hangingPunct="1">
              <a:spcBef>
                <a:spcPct val="20000"/>
              </a:spcBef>
              <a:spcAft>
                <a:spcPct val="0"/>
              </a:spcAft>
              <a:buSzPct val="100000"/>
              <a:buFont typeface="Wingdings" pitchFamily="2" charset="2"/>
              <a:buChar char=""/>
              <a:defRPr lang="sv-SE"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a:solidFill>
                <a:schemeClr val="bg1"/>
              </a:solidFill>
            </a:endParaRPr>
          </a:p>
        </p:txBody>
      </p:sp>
      <p:sp>
        <p:nvSpPr>
          <p:cNvPr id="2" name="Title 1"/>
          <p:cNvSpPr>
            <a:spLocks noGrp="1"/>
          </p:cNvSpPr>
          <p:nvPr>
            <p:ph type="title"/>
          </p:nvPr>
        </p:nvSpPr>
        <p:spPr/>
        <p:txBody>
          <a:bodyPr/>
          <a:lstStyle/>
          <a:p>
            <a:r>
              <a:rPr lang="et-EE" dirty="0" err="1" smtClean="0">
                <a:latin typeface="Arial" panose="020B0604020202020204" pitchFamily="34" charset="0"/>
                <a:cs typeface="Arial" panose="020B0604020202020204" pitchFamily="34" charset="0"/>
              </a:rPr>
              <a:t>Educating</a:t>
            </a:r>
            <a:r>
              <a:rPr lang="et-EE" dirty="0" smtClean="0">
                <a:latin typeface="Arial" panose="020B0604020202020204" pitchFamily="34" charset="0"/>
                <a:cs typeface="Arial" panose="020B0604020202020204" pitchFamily="34" charset="0"/>
              </a:rPr>
              <a:t> </a:t>
            </a:r>
            <a:r>
              <a:rPr lang="et-EE" dirty="0" err="1" smtClean="0">
                <a:latin typeface="Arial" panose="020B0604020202020204" pitchFamily="34" charset="0"/>
                <a:cs typeface="Arial" panose="020B0604020202020204" pitchFamily="34" charset="0"/>
              </a:rPr>
              <a:t>employees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p:txBody>
          <a:bodyPr/>
          <a:lstStyle/>
          <a:p>
            <a:pPr marL="0" indent="0">
              <a:buNone/>
            </a:pPr>
            <a:r>
              <a:rPr lang="en-GB" dirty="0" smtClean="0">
                <a:solidFill>
                  <a:schemeClr val="bg1"/>
                </a:solidFill>
                <a:latin typeface="Arial" panose="020B0604020202020204" pitchFamily="34" charset="0"/>
                <a:cs typeface="Arial" panose="020B0604020202020204" pitchFamily="34" charset="0"/>
              </a:rPr>
              <a:t>Events and initiatives </a:t>
            </a:r>
            <a:r>
              <a:rPr lang="et-EE" dirty="0" smtClean="0">
                <a:solidFill>
                  <a:schemeClr val="bg1"/>
                </a:solidFill>
                <a:latin typeface="Arial" panose="020B0604020202020204" pitchFamily="34" charset="0"/>
                <a:cs typeface="Arial" panose="020B0604020202020204" pitchFamily="34" charset="0"/>
              </a:rPr>
              <a:t/>
            </a:r>
            <a:br>
              <a:rPr lang="et-EE" dirty="0" smtClean="0">
                <a:solidFill>
                  <a:schemeClr val="bg1"/>
                </a:solidFill>
                <a:latin typeface="Arial" panose="020B0604020202020204" pitchFamily="34" charset="0"/>
                <a:cs typeface="Arial" panose="020B0604020202020204" pitchFamily="34" charset="0"/>
              </a:rPr>
            </a:br>
            <a:r>
              <a:rPr lang="en-GB" dirty="0" smtClean="0">
                <a:solidFill>
                  <a:schemeClr val="bg1"/>
                </a:solidFill>
                <a:latin typeface="Arial" panose="020B0604020202020204" pitchFamily="34" charset="0"/>
                <a:cs typeface="Arial" panose="020B0604020202020204" pitchFamily="34" charset="0"/>
              </a:rPr>
              <a:t>to improve business </a:t>
            </a:r>
            <a:r>
              <a:rPr lang="et-EE" dirty="0" smtClean="0">
                <a:solidFill>
                  <a:schemeClr val="bg1"/>
                </a:solidFill>
                <a:latin typeface="Arial" panose="020B0604020202020204" pitchFamily="34" charset="0"/>
                <a:cs typeface="Arial" panose="020B0604020202020204" pitchFamily="34" charset="0"/>
              </a:rPr>
              <a:t/>
            </a:r>
            <a:br>
              <a:rPr lang="et-EE" dirty="0" smtClean="0">
                <a:solidFill>
                  <a:schemeClr val="bg1"/>
                </a:solidFill>
                <a:latin typeface="Arial" panose="020B0604020202020204" pitchFamily="34" charset="0"/>
                <a:cs typeface="Arial" panose="020B0604020202020204" pitchFamily="34" charset="0"/>
              </a:rPr>
            </a:br>
            <a:r>
              <a:rPr lang="et-EE" dirty="0" err="1" smtClean="0">
                <a:solidFill>
                  <a:schemeClr val="bg1"/>
                </a:solidFill>
                <a:latin typeface="Arial" panose="020B0604020202020204" pitchFamily="34" charset="0"/>
                <a:cs typeface="Arial" panose="020B0604020202020204" pitchFamily="34" charset="0"/>
              </a:rPr>
              <a:t>culture</a:t>
            </a:r>
            <a:r>
              <a:rPr lang="et-EE" dirty="0">
                <a:solidFill>
                  <a:schemeClr val="bg1"/>
                </a:solidFill>
                <a:latin typeface="Arial" panose="020B0604020202020204" pitchFamily="34" charset="0"/>
                <a:cs typeface="Arial" panose="020B0604020202020204" pitchFamily="34" charset="0"/>
              </a:rPr>
              <a:t> </a:t>
            </a:r>
            <a:r>
              <a:rPr lang="en-GB" dirty="0" smtClean="0">
                <a:solidFill>
                  <a:schemeClr val="bg1"/>
                </a:solidFill>
                <a:latin typeface="Arial" panose="020B0604020202020204" pitchFamily="34" charset="0"/>
                <a:cs typeface="Arial" panose="020B0604020202020204" pitchFamily="34" charset="0"/>
              </a:rPr>
              <a:t>and organisation</a:t>
            </a:r>
            <a:r>
              <a:rPr lang="et-EE" dirty="0" smtClean="0">
                <a:solidFill>
                  <a:schemeClr val="bg1"/>
                </a:solidFill>
                <a:latin typeface="Arial" panose="020B0604020202020204" pitchFamily="34" charset="0"/>
                <a:cs typeface="Arial" panose="020B0604020202020204" pitchFamily="34" charset="0"/>
              </a:rPr>
              <a:t/>
            </a:r>
            <a:br>
              <a:rPr lang="et-EE" dirty="0" smtClean="0">
                <a:solidFill>
                  <a:schemeClr val="bg1"/>
                </a:solidFill>
                <a:latin typeface="Arial" panose="020B0604020202020204" pitchFamily="34" charset="0"/>
                <a:cs typeface="Arial" panose="020B0604020202020204" pitchFamily="34" charset="0"/>
              </a:rPr>
            </a:br>
            <a:r>
              <a:rPr lang="en-GB" dirty="0" smtClean="0">
                <a:solidFill>
                  <a:schemeClr val="bg1"/>
                </a:solidFill>
                <a:latin typeface="Arial" panose="020B0604020202020204" pitchFamily="34" charset="0"/>
                <a:cs typeface="Arial" panose="020B0604020202020204" pitchFamily="34" charset="0"/>
              </a:rPr>
              <a:t>culture</a:t>
            </a:r>
          </a:p>
          <a:p>
            <a:pPr marL="0" indent="0">
              <a:buNone/>
            </a:pPr>
            <a:endParaRPr lang="en-GB" dirty="0" smtClean="0">
              <a:solidFill>
                <a:schemeClr val="bg1"/>
              </a:solidFill>
              <a:latin typeface="Arial" panose="020B0604020202020204" pitchFamily="34" charset="0"/>
              <a:cs typeface="Arial" panose="020B0604020202020204" pitchFamily="34" charset="0"/>
            </a:endParaRPr>
          </a:p>
          <a:p>
            <a:r>
              <a:rPr lang="en-GB" dirty="0" smtClean="0">
                <a:solidFill>
                  <a:schemeClr val="bg1"/>
                </a:solidFill>
                <a:latin typeface="Arial" panose="020B0604020202020204" pitchFamily="34" charset="0"/>
                <a:cs typeface="Arial" panose="020B0604020202020204" pitchFamily="34" charset="0"/>
              </a:rPr>
              <a:t>Home Bank Day</a:t>
            </a:r>
          </a:p>
          <a:p>
            <a:r>
              <a:rPr lang="en-GB" dirty="0" smtClean="0">
                <a:solidFill>
                  <a:schemeClr val="bg1"/>
                </a:solidFill>
                <a:latin typeface="Arial" panose="020B0604020202020204" pitchFamily="34" charset="0"/>
                <a:cs typeface="Arial" panose="020B0604020202020204" pitchFamily="34" charset="0"/>
              </a:rPr>
              <a:t>Employee LAB</a:t>
            </a:r>
            <a:endParaRPr lang="et-EE" dirty="0" smtClean="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Corporate </a:t>
            </a:r>
            <a:r>
              <a:rPr lang="et-EE" dirty="0">
                <a:solidFill>
                  <a:schemeClr val="bg1"/>
                </a:solidFill>
                <a:latin typeface="Arial" panose="020B0604020202020204" pitchFamily="34" charset="0"/>
                <a:cs typeface="Arial" panose="020B0604020202020204" pitchFamily="34" charset="0"/>
              </a:rPr>
              <a:t/>
            </a:r>
            <a:br>
              <a:rPr lang="et-EE"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Sustainability </a:t>
            </a:r>
            <a:r>
              <a:rPr lang="en-GB" dirty="0" smtClean="0">
                <a:solidFill>
                  <a:schemeClr val="bg1"/>
                </a:solidFill>
                <a:latin typeface="Arial" panose="020B0604020202020204" pitchFamily="34" charset="0"/>
                <a:cs typeface="Arial" panose="020B0604020202020204" pitchFamily="34" charset="0"/>
              </a:rPr>
              <a:t>Day</a:t>
            </a:r>
            <a:r>
              <a:rPr lang="et-EE" dirty="0" smtClean="0">
                <a:solidFill>
                  <a:schemeClr val="bg1"/>
                </a:solidFill>
                <a:latin typeface="Arial" panose="020B0604020202020204" pitchFamily="34" charset="0"/>
                <a:cs typeface="Arial" panose="020B0604020202020204" pitchFamily="34" charset="0"/>
              </a:rPr>
              <a:t>: </a:t>
            </a:r>
            <a:r>
              <a:rPr lang="et-EE" dirty="0">
                <a:solidFill>
                  <a:schemeClr val="bg1"/>
                </a:solidFill>
                <a:latin typeface="Arial" panose="020B0604020202020204" pitchFamily="34" charset="0"/>
                <a:cs typeface="Arial" panose="020B0604020202020204" pitchFamily="34" charset="0"/>
              </a:rPr>
              <a:t/>
            </a:r>
            <a:br>
              <a:rPr lang="et-EE"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„Your contribution to </a:t>
            </a:r>
            <a:r>
              <a:rPr lang="et-EE" dirty="0">
                <a:solidFill>
                  <a:schemeClr val="bg1"/>
                </a:solidFill>
                <a:latin typeface="Arial" panose="020B0604020202020204" pitchFamily="34" charset="0"/>
                <a:cs typeface="Arial" panose="020B0604020202020204" pitchFamily="34" charset="0"/>
              </a:rPr>
              <a:t/>
            </a:r>
            <a:br>
              <a:rPr lang="et-EE"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the Future</a:t>
            </a:r>
            <a:r>
              <a:rPr lang="en-GB" dirty="0" smtClean="0">
                <a:solidFill>
                  <a:schemeClr val="bg1"/>
                </a:solidFill>
                <a:latin typeface="Arial" panose="020B0604020202020204" pitchFamily="34" charset="0"/>
                <a:cs typeface="Arial" panose="020B0604020202020204" pitchFamily="34" charset="0"/>
              </a:rPr>
              <a:t>!“</a:t>
            </a:r>
            <a:endParaRPr lang="et-EE" dirty="0" smtClean="0">
              <a:solidFill>
                <a:schemeClr val="bg1"/>
              </a:solidFill>
              <a:latin typeface="Arial" panose="020B0604020202020204" pitchFamily="34" charset="0"/>
              <a:cs typeface="Arial" panose="020B0604020202020204" pitchFamily="34" charset="0"/>
            </a:endParaRPr>
          </a:p>
          <a:p>
            <a:r>
              <a:rPr lang="et-EE" dirty="0" err="1" smtClean="0">
                <a:solidFill>
                  <a:schemeClr val="bg1"/>
                </a:solidFill>
                <a:latin typeface="Arial" panose="020B0604020202020204" pitchFamily="34" charset="0"/>
                <a:cs typeface="Arial" panose="020B0604020202020204" pitchFamily="34" charset="0"/>
              </a:rPr>
              <a:t>etc</a:t>
            </a:r>
            <a:endParaRPr lang="en-GB" dirty="0" smtClean="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6"/>
          </p:nvPr>
        </p:nvSpPr>
        <p:spPr/>
        <p:txBody>
          <a:bodyPr/>
          <a:lstStyle/>
          <a:p>
            <a:pPr>
              <a:defRPr/>
            </a:pPr>
            <a:fld id="{FC9D3497-C10C-4987-82B8-4E2642DC215D}" type="slidenum">
              <a:rPr lang="sv-SE" smtClean="0"/>
              <a:pPr>
                <a:defRPr/>
              </a:pPr>
              <a:t>7</a:t>
            </a:fld>
            <a:endParaRPr lang="sv-SE"/>
          </a:p>
        </p:txBody>
      </p:sp>
    </p:spTree>
    <p:extLst>
      <p:ext uri="{BB962C8B-B14F-4D97-AF65-F5344CB8AC3E}">
        <p14:creationId xmlns:p14="http://schemas.microsoft.com/office/powerpoint/2010/main" val="351796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Pildid\Esitlusse\SF_rand.jpg"/>
          <p:cNvPicPr>
            <a:picLocks noChangeAspect="1" noChangeArrowheads="1"/>
          </p:cNvPicPr>
          <p:nvPr/>
        </p:nvPicPr>
        <p:blipFill rotWithShape="1">
          <a:blip r:embed="rId3">
            <a:extLst>
              <a:ext uri="{28A0092B-C50C-407E-A947-70E740481C1C}">
                <a14:useLocalDpi xmlns:a14="http://schemas.microsoft.com/office/drawing/2010/main" val="0"/>
              </a:ext>
            </a:extLst>
          </a:blip>
          <a:srcRect b="3243"/>
          <a:stretch/>
        </p:blipFill>
        <p:spPr bwMode="auto">
          <a:xfrm>
            <a:off x="611188" y="980728"/>
            <a:ext cx="7921252" cy="51120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t-EE" dirty="0" smtClean="0">
                <a:latin typeface="Arial" panose="020B0604020202020204" pitchFamily="34" charset="0"/>
                <a:cs typeface="Arial" panose="020B0604020202020204" pitchFamily="34" charset="0"/>
              </a:rPr>
              <a:t>Summer </a:t>
            </a:r>
            <a:r>
              <a:rPr lang="et-EE" dirty="0" err="1" smtClean="0">
                <a:latin typeface="Arial" panose="020B0604020202020204" pitchFamily="34" charset="0"/>
                <a:cs typeface="Arial" panose="020B0604020202020204" pitchFamily="34" charset="0"/>
              </a:rPr>
              <a:t>events</a:t>
            </a:r>
            <a:endParaRPr lang="et-E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6"/>
          </p:nvPr>
        </p:nvSpPr>
        <p:spPr/>
        <p:txBody>
          <a:bodyPr/>
          <a:lstStyle/>
          <a:p>
            <a:pPr>
              <a:defRPr/>
            </a:pPr>
            <a:fld id="{FC9D3497-C10C-4987-82B8-4E2642DC215D}" type="slidenum">
              <a:rPr lang="sv-SE" smtClean="0"/>
              <a:pPr>
                <a:defRPr/>
              </a:pPr>
              <a:t>8</a:t>
            </a:fld>
            <a:endParaRPr lang="sv-SE"/>
          </a:p>
        </p:txBody>
      </p:sp>
    </p:spTree>
    <p:extLst>
      <p:ext uri="{BB962C8B-B14F-4D97-AF65-F5344CB8AC3E}">
        <p14:creationId xmlns:p14="http://schemas.microsoft.com/office/powerpoint/2010/main" val="1733160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188" y="981075"/>
            <a:ext cx="4508627" cy="5111749"/>
          </a:xfrm>
          <a:prstGeom prst="rect">
            <a:avLst/>
          </a:prstGeom>
          <a:solidFill>
            <a:srgbClr val="8A1B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72000" numCol="1" spcCol="0" rtlCol="0" fromWordArt="0" anchor="ctr" anchorCtr="0" forceAA="0" compatLnSpc="1">
            <a:prstTxWarp prst="textNoShape">
              <a:avLst/>
            </a:prstTxWarp>
            <a:noAutofit/>
          </a:bodyPr>
          <a:lstStyle/>
          <a:p>
            <a:pPr algn="ctr"/>
            <a:endParaRPr lang="et-EE" sz="1400" dirty="0" smtClean="0">
              <a:solidFill>
                <a:schemeClr val="tx1"/>
              </a:solidFill>
            </a:endParaRPr>
          </a:p>
        </p:txBody>
      </p:sp>
      <p:sp>
        <p:nvSpPr>
          <p:cNvPr id="2" name="Title 1"/>
          <p:cNvSpPr>
            <a:spLocks noGrp="1"/>
          </p:cNvSpPr>
          <p:nvPr>
            <p:ph type="title"/>
          </p:nvPr>
        </p:nvSpPr>
        <p:spPr/>
        <p:txBody>
          <a:bodyPr/>
          <a:lstStyle/>
          <a:p>
            <a:r>
              <a:rPr lang="et-EE" dirty="0" smtClean="0">
                <a:latin typeface="Arial" panose="020B0604020202020204" pitchFamily="34" charset="0"/>
                <a:cs typeface="Arial" panose="020B0604020202020204" pitchFamily="34" charset="0"/>
              </a:rPr>
              <a:t>(</a:t>
            </a:r>
            <a:r>
              <a:rPr lang="et-EE" dirty="0" err="1" smtClean="0">
                <a:latin typeface="Arial" panose="020B0604020202020204" pitchFamily="34" charset="0"/>
                <a:cs typeface="Arial" panose="020B0604020202020204" pitchFamily="34" charset="0"/>
              </a:rPr>
              <a:t>How</a:t>
            </a:r>
            <a:r>
              <a:rPr lang="et-EE" dirty="0" smtClean="0">
                <a:latin typeface="Arial" panose="020B0604020202020204" pitchFamily="34" charset="0"/>
                <a:cs typeface="Arial" panose="020B0604020202020204" pitchFamily="34" charset="0"/>
              </a:rPr>
              <a:t>) </a:t>
            </a:r>
            <a:r>
              <a:rPr lang="et-EE" dirty="0" err="1" smtClean="0">
                <a:latin typeface="Arial" panose="020B0604020202020204" pitchFamily="34" charset="0"/>
                <a:cs typeface="Arial" panose="020B0604020202020204" pitchFamily="34" charset="0"/>
              </a:rPr>
              <a:t>does</a:t>
            </a:r>
            <a:r>
              <a:rPr lang="et-EE" dirty="0" smtClean="0">
                <a:latin typeface="Arial" panose="020B0604020202020204" pitchFamily="34" charset="0"/>
                <a:cs typeface="Arial" panose="020B0604020202020204" pitchFamily="34" charset="0"/>
              </a:rPr>
              <a:t> </a:t>
            </a:r>
            <a:r>
              <a:rPr lang="et-EE" dirty="0" err="1" smtClean="0">
                <a:latin typeface="Arial" panose="020B0604020202020204" pitchFamily="34" charset="0"/>
                <a:cs typeface="Arial" panose="020B0604020202020204" pitchFamily="34" charset="0"/>
              </a:rPr>
              <a:t>it</a:t>
            </a:r>
            <a:r>
              <a:rPr lang="et-EE" dirty="0" smtClean="0">
                <a:latin typeface="Arial" panose="020B0604020202020204" pitchFamily="34" charset="0"/>
                <a:cs typeface="Arial" panose="020B0604020202020204" pitchFamily="34" charset="0"/>
              </a:rPr>
              <a:t> </a:t>
            </a:r>
            <a:r>
              <a:rPr lang="et-EE" dirty="0" err="1" smtClean="0">
                <a:latin typeface="Arial" panose="020B0604020202020204" pitchFamily="34" charset="0"/>
                <a:cs typeface="Arial" panose="020B0604020202020204" pitchFamily="34" charset="0"/>
              </a:rPr>
              <a:t>works</a:t>
            </a:r>
            <a:r>
              <a:rPr lang="et-EE" dirty="0" smtClean="0">
                <a:latin typeface="Arial" panose="020B0604020202020204" pitchFamily="34" charset="0"/>
                <a:cs typeface="Arial" panose="020B0604020202020204" pitchFamily="34" charset="0"/>
              </a:rPr>
              <a:t>?</a:t>
            </a:r>
            <a:endParaRPr lang="et-E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p:txBody>
          <a:bodyPr/>
          <a:lstStyle/>
          <a:p>
            <a:r>
              <a:rPr lang="en-GB" sz="2000" dirty="0" smtClean="0">
                <a:solidFill>
                  <a:schemeClr val="bg1"/>
                </a:solidFill>
                <a:latin typeface="Arial" panose="020B0604020202020204" pitchFamily="34" charset="0"/>
                <a:cs typeface="Arial" panose="020B0604020202020204" pitchFamily="34" charset="0"/>
              </a:rPr>
              <a:t>It’s been a journey!</a:t>
            </a:r>
          </a:p>
          <a:p>
            <a:r>
              <a:rPr lang="en-GB" sz="2000" dirty="0" smtClean="0">
                <a:solidFill>
                  <a:schemeClr val="bg1"/>
                </a:solidFill>
                <a:latin typeface="Arial" panose="020B0604020202020204" pitchFamily="34" charset="0"/>
                <a:cs typeface="Arial" panose="020B0604020202020204" pitchFamily="34" charset="0"/>
              </a:rPr>
              <a:t>All challenges accepted</a:t>
            </a:r>
          </a:p>
          <a:p>
            <a:r>
              <a:rPr lang="en-GB" sz="2000" dirty="0" smtClean="0">
                <a:solidFill>
                  <a:schemeClr val="bg1"/>
                </a:solidFill>
                <a:latin typeface="Arial" panose="020B0604020202020204" pitchFamily="34" charset="0"/>
                <a:cs typeface="Arial" panose="020B0604020202020204" pitchFamily="34" charset="0"/>
              </a:rPr>
              <a:t>Success factor</a:t>
            </a:r>
          </a:p>
          <a:p>
            <a:r>
              <a:rPr lang="en-GB" sz="2000" dirty="0" smtClean="0">
                <a:solidFill>
                  <a:schemeClr val="bg1"/>
                </a:solidFill>
                <a:latin typeface="Arial" panose="020B0604020202020204" pitchFamily="34" charset="0"/>
                <a:cs typeface="Arial" panose="020B0604020202020204" pitchFamily="34" charset="0"/>
              </a:rPr>
              <a:t>Employees get as good quality as </a:t>
            </a:r>
            <a:br>
              <a:rPr lang="en-GB" sz="2000" dirty="0" smtClean="0">
                <a:solidFill>
                  <a:schemeClr val="bg1"/>
                </a:solidFill>
                <a:latin typeface="Arial" panose="020B0604020202020204" pitchFamily="34" charset="0"/>
                <a:cs typeface="Arial" panose="020B0604020202020204" pitchFamily="34" charset="0"/>
              </a:rPr>
            </a:br>
            <a:r>
              <a:rPr lang="en-GB" sz="2000" dirty="0" smtClean="0">
                <a:solidFill>
                  <a:schemeClr val="bg1"/>
                </a:solidFill>
                <a:latin typeface="Arial" panose="020B0604020202020204" pitchFamily="34" charset="0"/>
                <a:cs typeface="Arial" panose="020B0604020202020204" pitchFamily="34" charset="0"/>
              </a:rPr>
              <a:t>the best customers</a:t>
            </a:r>
          </a:p>
          <a:p>
            <a:r>
              <a:rPr lang="et-EE" sz="2000" dirty="0" err="1" smtClean="0">
                <a:solidFill>
                  <a:schemeClr val="bg1"/>
                </a:solidFill>
                <a:latin typeface="Arial" panose="020B0604020202020204" pitchFamily="34" charset="0"/>
                <a:cs typeface="Arial" panose="020B0604020202020204" pitchFamily="34" charset="0"/>
              </a:rPr>
              <a:t>Brand</a:t>
            </a:r>
            <a:r>
              <a:rPr lang="et-EE" sz="2000" dirty="0" smtClean="0">
                <a:solidFill>
                  <a:schemeClr val="bg1"/>
                </a:solidFill>
                <a:latin typeface="Arial" panose="020B0604020202020204" pitchFamily="34" charset="0"/>
                <a:cs typeface="Arial" panose="020B0604020202020204" pitchFamily="34" charset="0"/>
              </a:rPr>
              <a:t> and </a:t>
            </a:r>
            <a:r>
              <a:rPr lang="et-EE" sz="2000" dirty="0" err="1" smtClean="0">
                <a:solidFill>
                  <a:schemeClr val="bg1"/>
                </a:solidFill>
                <a:latin typeface="Arial" panose="020B0604020202020204" pitchFamily="34" charset="0"/>
                <a:cs typeface="Arial" panose="020B0604020202020204" pitchFamily="34" charset="0"/>
              </a:rPr>
              <a:t>core</a:t>
            </a:r>
            <a:r>
              <a:rPr lang="et-EE" sz="2000" dirty="0" smtClean="0">
                <a:solidFill>
                  <a:schemeClr val="bg1"/>
                </a:solidFill>
                <a:latin typeface="Arial" panose="020B0604020202020204" pitchFamily="34" charset="0"/>
                <a:cs typeface="Arial" panose="020B0604020202020204" pitchFamily="34" charset="0"/>
              </a:rPr>
              <a:t> </a:t>
            </a:r>
            <a:r>
              <a:rPr lang="et-EE" sz="2000" dirty="0" err="1" smtClean="0">
                <a:solidFill>
                  <a:schemeClr val="bg1"/>
                </a:solidFill>
                <a:latin typeface="Arial" panose="020B0604020202020204" pitchFamily="34" charset="0"/>
                <a:cs typeface="Arial" panose="020B0604020202020204" pitchFamily="34" charset="0"/>
              </a:rPr>
              <a:t>values</a:t>
            </a:r>
            <a:endParaRPr lang="et-EE" sz="2000" dirty="0" smtClean="0">
              <a:solidFill>
                <a:schemeClr val="bg1"/>
              </a:solidFill>
              <a:latin typeface="Arial" panose="020B0604020202020204" pitchFamily="34" charset="0"/>
              <a:cs typeface="Arial" panose="020B0604020202020204" pitchFamily="34" charset="0"/>
            </a:endParaRPr>
          </a:p>
          <a:p>
            <a:r>
              <a:rPr lang="et-EE" sz="2000" dirty="0" err="1" smtClean="0">
                <a:solidFill>
                  <a:schemeClr val="bg1"/>
                </a:solidFill>
                <a:latin typeface="Arial" panose="020B0604020202020204" pitchFamily="34" charset="0"/>
                <a:cs typeface="Arial" panose="020B0604020202020204" pitchFamily="34" charset="0"/>
              </a:rPr>
              <a:t>Long</a:t>
            </a:r>
            <a:r>
              <a:rPr lang="et-EE" sz="2000" dirty="0" smtClean="0">
                <a:solidFill>
                  <a:schemeClr val="bg1"/>
                </a:solidFill>
                <a:latin typeface="Arial" panose="020B0604020202020204" pitchFamily="34" charset="0"/>
                <a:cs typeface="Arial" panose="020B0604020202020204" pitchFamily="34" charset="0"/>
              </a:rPr>
              <a:t> term </a:t>
            </a:r>
            <a:r>
              <a:rPr lang="et-EE" sz="2000" dirty="0" err="1" smtClean="0">
                <a:solidFill>
                  <a:schemeClr val="bg1"/>
                </a:solidFill>
                <a:latin typeface="Arial" panose="020B0604020202020204" pitchFamily="34" charset="0"/>
                <a:cs typeface="Arial" panose="020B0604020202020204" pitchFamily="34" charset="0"/>
              </a:rPr>
              <a:t>partnership</a:t>
            </a:r>
            <a:endParaRPr lang="en-GB" sz="2000" dirty="0" smtClean="0">
              <a:solidFill>
                <a:schemeClr val="bg1"/>
              </a:solidFill>
              <a:latin typeface="Arial" panose="020B0604020202020204" pitchFamily="34" charset="0"/>
              <a:cs typeface="Arial" panose="020B0604020202020204" pitchFamily="34" charset="0"/>
            </a:endParaRPr>
          </a:p>
          <a:p>
            <a:endParaRPr lang="en-GB" sz="2000" dirty="0" smtClean="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6"/>
          </p:nvPr>
        </p:nvSpPr>
        <p:spPr/>
        <p:txBody>
          <a:bodyPr/>
          <a:lstStyle/>
          <a:p>
            <a:pPr>
              <a:defRPr/>
            </a:pPr>
            <a:fld id="{FC9D3497-C10C-4987-82B8-4E2642DC215D}" type="slidenum">
              <a:rPr lang="sv-SE" smtClean="0"/>
              <a:pPr>
                <a:defRPr/>
              </a:pPr>
              <a:t>9</a:t>
            </a:fld>
            <a:endParaRPr lang="sv-SE"/>
          </a:p>
        </p:txBody>
      </p:sp>
      <p:pic>
        <p:nvPicPr>
          <p:cNvPr id="8194" name="Picture 2" descr="J:\Pildid\Esitlusse\SF_pi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816" y="981075"/>
            <a:ext cx="3412624" cy="511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56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B_Powerpoint_põhi_Basic_ilma_juhendita">
  <a:themeElements>
    <a:clrScheme name="SEB NOW Final">
      <a:dk1>
        <a:sysClr val="windowText" lastClr="000000"/>
      </a:dk1>
      <a:lt1>
        <a:sysClr val="window" lastClr="FFFFFF"/>
      </a:lt1>
      <a:dk2>
        <a:srgbClr val="B2B2B2"/>
      </a:dk2>
      <a:lt2>
        <a:srgbClr val="F0F0F0"/>
      </a:lt2>
      <a:accent1>
        <a:srgbClr val="8ACA34"/>
      </a:accent1>
      <a:accent2>
        <a:srgbClr val="B7E590"/>
      </a:accent2>
      <a:accent3>
        <a:srgbClr val="005F71"/>
      </a:accent3>
      <a:accent4>
        <a:srgbClr val="0092AA"/>
      </a:accent4>
      <a:accent5>
        <a:srgbClr val="8A1B60"/>
      </a:accent5>
      <a:accent6>
        <a:srgbClr val="A07EA3"/>
      </a:accent6>
      <a:hlink>
        <a:srgbClr val="005F71"/>
      </a:hlink>
      <a:folHlink>
        <a:srgbClr val="8A1B60"/>
      </a:folHlink>
    </a:clrScheme>
    <a:fontScheme name="SEB Basic">
      <a:majorFont>
        <a:latin typeface="SEB Basic"/>
        <a:ea typeface=""/>
        <a:cs typeface=""/>
      </a:majorFont>
      <a:minorFont>
        <a:latin typeface="SEB Bas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F0F0"/>
        </a:solidFill>
        <a:ln w="19050">
          <a:noFill/>
        </a:ln>
      </a:spPr>
      <a:bodyPr rot="0" spcFirstLastPara="0" vertOverflow="overflow" horzOverflow="overflow" vert="horz" wrap="square" lIns="72000" tIns="36000" rIns="72000" bIns="72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oAutofit/>
      </a:bodyPr>
      <a:lstStyle>
        <a:defPPr>
          <a:defRPr sz="1400" dirty="0" err="1" smtClean="0">
            <a:latin typeface="+mn-lt"/>
          </a:defRPr>
        </a:defPPr>
      </a:lstStyle>
    </a:txDef>
  </a:objectDefaults>
  <a:extraClrSchemeLst/>
  <a:custClrLst>
    <a:custClr name="SEB Green">
      <a:srgbClr val="42920C"/>
    </a:custClr>
    <a:custClr name="SEB Color 2">
      <a:srgbClr val="8ACA34"/>
    </a:custClr>
    <a:custClr name="SEB Color 3">
      <a:srgbClr val="B7E590"/>
    </a:custClr>
    <a:custClr name="SEB Color 4">
      <a:srgbClr val="DBF1CA"/>
    </a:custClr>
    <a:custClr name="SEB Color 5">
      <a:srgbClr val="005F71"/>
    </a:custClr>
    <a:custClr name="SEB Color 6">
      <a:srgbClr val="5494A0"/>
    </a:custClr>
    <a:custClr name="SEB Color 7">
      <a:srgbClr val="A8C8CF"/>
    </a:custClr>
    <a:custClr name="SEB Color 8">
      <a:srgbClr val="DCECEE"/>
    </a:custClr>
    <a:custClr name="SEB Color 9">
      <a:srgbClr val="0092AA"/>
    </a:custClr>
    <a:custClr name="SEB Color 10">
      <a:srgbClr val="54B6C0"/>
    </a:custClr>
    <a:custClr name="SEB Color 11">
      <a:srgbClr val="B0E1E8"/>
    </a:custClr>
    <a:custClr name="SEB Color 12">
      <a:srgbClr val="D6F0F6"/>
    </a:custClr>
    <a:custClr name="SEB Color 13">
      <a:srgbClr val="8A1B60"/>
    </a:custClr>
    <a:custClr name="SEB Color 14">
      <a:srgbClr val="B16694"/>
    </a:custClr>
    <a:custClr name="SEB Color 15">
      <a:srgbClr val="D7B1C9"/>
    </a:custClr>
    <a:custClr name="SEB Color 16">
      <a:srgbClr val="EEDEE6"/>
    </a:custClr>
    <a:custClr name="SEB Color 17">
      <a:srgbClr val="725274"/>
    </a:custClr>
    <a:custClr name="SEB Color 18">
      <a:srgbClr val="A07EA3"/>
    </a:custClr>
    <a:custClr name="SEB Color 19">
      <a:srgbClr val="BFA8C1"/>
    </a:custClr>
    <a:custClr name="SEB Color 20">
      <a:srgbClr val="DED1E3"/>
    </a:custClr>
  </a:custClrLst>
</a:theme>
</file>

<file path=ppt/theme/theme2.xml><?xml version="1.0" encoding="utf-8"?>
<a:theme xmlns:a="http://schemas.openxmlformats.org/drawingml/2006/main" name="Office Theme">
  <a:themeElements>
    <a:clrScheme name="SEB">
      <a:dk1>
        <a:sysClr val="windowText" lastClr="000000"/>
      </a:dk1>
      <a:lt1>
        <a:sysClr val="window" lastClr="FFFFFF"/>
      </a:lt1>
      <a:dk2>
        <a:srgbClr val="B2B2B2"/>
      </a:dk2>
      <a:lt2>
        <a:srgbClr val="F0F0F0"/>
      </a:lt2>
      <a:accent1>
        <a:srgbClr val="A3D830"/>
      </a:accent1>
      <a:accent2>
        <a:srgbClr val="D0ED9D"/>
      </a:accent2>
      <a:accent3>
        <a:srgbClr val="005F71"/>
      </a:accent3>
      <a:accent4>
        <a:srgbClr val="0092AA"/>
      </a:accent4>
      <a:accent5>
        <a:srgbClr val="8A1B60"/>
      </a:accent5>
      <a:accent6>
        <a:srgbClr val="A07EA3"/>
      </a:accent6>
      <a:hlink>
        <a:srgbClr val="005F71"/>
      </a:hlink>
      <a:folHlink>
        <a:srgbClr val="8A1B60"/>
      </a:folHlink>
    </a:clrScheme>
    <a:fontScheme name="SEB Basic">
      <a:majorFont>
        <a:latin typeface="SEB Basic"/>
        <a:ea typeface=""/>
        <a:cs typeface=""/>
      </a:majorFont>
      <a:minorFont>
        <a:latin typeface="SEB Bas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B">
      <a:dk1>
        <a:sysClr val="windowText" lastClr="000000"/>
      </a:dk1>
      <a:lt1>
        <a:sysClr val="window" lastClr="FFFFFF"/>
      </a:lt1>
      <a:dk2>
        <a:srgbClr val="B2B2B2"/>
      </a:dk2>
      <a:lt2>
        <a:srgbClr val="F0F0F0"/>
      </a:lt2>
      <a:accent1>
        <a:srgbClr val="A3D830"/>
      </a:accent1>
      <a:accent2>
        <a:srgbClr val="D0ED9D"/>
      </a:accent2>
      <a:accent3>
        <a:srgbClr val="005F71"/>
      </a:accent3>
      <a:accent4>
        <a:srgbClr val="0092AA"/>
      </a:accent4>
      <a:accent5>
        <a:srgbClr val="8A1B60"/>
      </a:accent5>
      <a:accent6>
        <a:srgbClr val="A07EA3"/>
      </a:accent6>
      <a:hlink>
        <a:srgbClr val="005F71"/>
      </a:hlink>
      <a:folHlink>
        <a:srgbClr val="8A1B60"/>
      </a:folHlink>
    </a:clrScheme>
    <a:fontScheme name="SEB Basic">
      <a:majorFont>
        <a:latin typeface="SEB Basic"/>
        <a:ea typeface=""/>
        <a:cs typeface=""/>
      </a:majorFont>
      <a:minorFont>
        <a:latin typeface="SEB Bas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SEB_Powerpoint_põhi_Basic_ilma_juhendita</Template>
  <TotalTime>299</TotalTime>
  <Words>737</Words>
  <Application>Microsoft Office PowerPoint</Application>
  <PresentationFormat>Ekraaniseanss (4:3)</PresentationFormat>
  <Paragraphs>104</Paragraphs>
  <Slides>10</Slides>
  <Notes>10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10</vt:i4>
      </vt:variant>
    </vt:vector>
  </HeadingPairs>
  <TitlesOfParts>
    <vt:vector size="14" baseType="lpstr">
      <vt:lpstr>Arial</vt:lpstr>
      <vt:lpstr>SEB Basic</vt:lpstr>
      <vt:lpstr>Wingdings</vt:lpstr>
      <vt:lpstr>SEB_Powerpoint_põhi_Basic_ilma_juhendita</vt:lpstr>
      <vt:lpstr>Does culture help to engage employees?</vt:lpstr>
      <vt:lpstr>Who works in SEB?</vt:lpstr>
      <vt:lpstr>Is there something more?</vt:lpstr>
      <vt:lpstr>What we do?</vt:lpstr>
      <vt:lpstr>New Years events</vt:lpstr>
      <vt:lpstr>Game Show</vt:lpstr>
      <vt:lpstr>Educating employees</vt:lpstr>
      <vt:lpstr>Summer events</vt:lpstr>
      <vt:lpstr>(How) does it works?</vt:lpstr>
      <vt:lpstr>PowerPointi esitlus</vt:lpstr>
    </vt:vector>
  </TitlesOfParts>
  <Company>Skandinaviska Enskilda Banken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SEB Basic</dc:title>
  <dc:creator>Triin Toome</dc:creator>
  <cp:lastModifiedBy>Tiiu Allikmae</cp:lastModifiedBy>
  <cp:revision>42</cp:revision>
  <cp:lastPrinted>2014-01-15T13:13:08Z</cp:lastPrinted>
  <dcterms:created xsi:type="dcterms:W3CDTF">2015-01-20T14:12:37Z</dcterms:created>
  <dcterms:modified xsi:type="dcterms:W3CDTF">2015-01-20T20:57:08Z</dcterms:modified>
</cp:coreProperties>
</file>