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9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EFB7"/>
    <a:srgbClr val="3D3D3C"/>
    <a:srgbClr val="419BD3"/>
    <a:srgbClr val="2B4492"/>
    <a:srgbClr val="FCFF00"/>
    <a:srgbClr val="1F3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/>
    <p:restoredTop sz="96405"/>
  </p:normalViewPr>
  <p:slideViewPr>
    <p:cSldViewPr snapToGrid="0" snapToObjects="1">
      <p:cViewPr varScale="1">
        <p:scale>
          <a:sx n="72" d="100"/>
          <a:sy n="72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iu Allikmae" userId="85053066399fd76e" providerId="LiveId" clId="{77BBC919-9A76-4093-A6EB-31C069755F07}"/>
    <pc:docChg chg="modSld">
      <pc:chgData name="Tiiu Allikmae" userId="85053066399fd76e" providerId="LiveId" clId="{77BBC919-9A76-4093-A6EB-31C069755F07}" dt="2021-09-29T09:42:57.622" v="1" actId="113"/>
      <pc:docMkLst>
        <pc:docMk/>
      </pc:docMkLst>
      <pc:sldChg chg="modSp mod">
        <pc:chgData name="Tiiu Allikmae" userId="85053066399fd76e" providerId="LiveId" clId="{77BBC919-9A76-4093-A6EB-31C069755F07}" dt="2021-09-29T09:42:57.622" v="1" actId="113"/>
        <pc:sldMkLst>
          <pc:docMk/>
          <pc:sldMk cId="2281366542" sldId="259"/>
        </pc:sldMkLst>
        <pc:spChg chg="mod">
          <ac:chgData name="Tiiu Allikmae" userId="85053066399fd76e" providerId="LiveId" clId="{77BBC919-9A76-4093-A6EB-31C069755F07}" dt="2021-09-29T09:42:57.622" v="1" actId="113"/>
          <ac:spMkLst>
            <pc:docMk/>
            <pc:sldMk cId="2281366542" sldId="259"/>
            <ac:spMk id="4" creationId="{96129F08-47A9-439C-AF0D-19E4A1A9844C}"/>
          </ac:spMkLst>
        </pc:spChg>
      </pc:sldChg>
      <pc:sldChg chg="modSp mod">
        <pc:chgData name="Tiiu Allikmae" userId="85053066399fd76e" providerId="LiveId" clId="{77BBC919-9A76-4093-A6EB-31C069755F07}" dt="2021-09-29T09:42:27.054" v="0" actId="113"/>
        <pc:sldMkLst>
          <pc:docMk/>
          <pc:sldMk cId="1669253952" sldId="261"/>
        </pc:sldMkLst>
        <pc:spChg chg="mod">
          <ac:chgData name="Tiiu Allikmae" userId="85053066399fd76e" providerId="LiveId" clId="{77BBC919-9A76-4093-A6EB-31C069755F07}" dt="2021-09-29T09:42:27.054" v="0" actId="113"/>
          <ac:spMkLst>
            <pc:docMk/>
            <pc:sldMk cId="1669253952" sldId="261"/>
            <ac:spMk id="2" creationId="{BBFB4958-8C22-4A2A-ACAD-D88D3C457D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C81AF-68DA-2B46-9183-3DDD4981F27D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9AA9-7604-6E4C-A858-A2242BF7B11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73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88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1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F924E7E-B9FD-EE4C-91CD-255794EF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5683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6A66551-E2B0-834F-8951-AAEB953D4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1834769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A21F97-6441-0D44-9A90-E216D023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D7E1361-07F0-614D-9568-02C00AD8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3941B8-EAFD-4146-B7F7-BC0E887D0F03}"/>
              </a:ext>
            </a:extLst>
          </p:cNvPr>
          <p:cNvSpPr/>
          <p:nvPr userDrawn="1"/>
        </p:nvSpPr>
        <p:spPr>
          <a:xfrm>
            <a:off x="2628400" y="541088"/>
            <a:ext cx="4404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2B4492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CREATIVE ENTREPRENEURS UPSKILLING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EB47C4-FE90-3748-8C56-AE930E76C7F8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469717" y="690317"/>
            <a:ext cx="5722283" cy="1"/>
          </a:xfrm>
          <a:prstGeom prst="line">
            <a:avLst/>
          </a:prstGeom>
          <a:ln w="12700">
            <a:solidFill>
              <a:srgbClr val="2B44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B32FCAAA-6580-F349-82C5-45AE36CCF5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6927" y="6356352"/>
            <a:ext cx="1855173" cy="30083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70424B2-BBAE-C84F-9A40-CD1D6643EC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966" y="19274"/>
            <a:ext cx="1477121" cy="138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91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5683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392" y="1834769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F2D25D-E68F-3143-B192-3E860435E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6927" y="6356352"/>
            <a:ext cx="1855173" cy="3008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A36C8E-4D13-4C4C-865B-16823FD418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966" y="19274"/>
            <a:ext cx="1477121" cy="138725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2E449C4-A6E9-0A4F-A5FA-2DB2D13863AE}"/>
              </a:ext>
            </a:extLst>
          </p:cNvPr>
          <p:cNvSpPr/>
          <p:nvPr userDrawn="1"/>
        </p:nvSpPr>
        <p:spPr>
          <a:xfrm>
            <a:off x="5400648" y="541088"/>
            <a:ext cx="44049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2B4492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CREATIVE ENTREPRENEURS UPSKILLING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6794134-6704-F845-BF7B-23974890DE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466389" y="815974"/>
            <a:ext cx="5725611" cy="1"/>
          </a:xfrm>
          <a:prstGeom prst="line">
            <a:avLst/>
          </a:prstGeom>
          <a:ln w="12700">
            <a:solidFill>
              <a:srgbClr val="2B44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3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2A7694-D66C-C342-BC53-612FCC86C20C}"/>
              </a:ext>
            </a:extLst>
          </p:cNvPr>
          <p:cNvSpPr txBox="1"/>
          <p:nvPr userDrawn="1"/>
        </p:nvSpPr>
        <p:spPr>
          <a:xfrm>
            <a:off x="2857500" y="-723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D45963-EB77-9141-A1A8-47283CBDFB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375" t="98803" r="1"/>
          <a:stretch/>
        </p:blipFill>
        <p:spPr>
          <a:xfrm rot="10800000">
            <a:off x="838200" y="-537164"/>
            <a:ext cx="10161706" cy="457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EF4AD7-946A-734D-8B19-48AA9B7FEBFB}"/>
              </a:ext>
            </a:extLst>
          </p:cNvPr>
          <p:cNvSpPr txBox="1"/>
          <p:nvPr userDrawn="1"/>
        </p:nvSpPr>
        <p:spPr>
          <a:xfrm>
            <a:off x="4614203" y="19554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A056BA-B645-AB4A-8DCE-5AF40D4787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37409" y="437118"/>
            <a:ext cx="856936" cy="3848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32C284-781F-E243-B16A-D55465F904E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764" y="455106"/>
            <a:ext cx="1930400" cy="6185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5491E2-4704-434F-8B3C-C9198A5E31F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0764" y="6357450"/>
            <a:ext cx="1826183" cy="4010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F510FC-863A-FB4F-BA1E-4CF7D74ED74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14203" y="6504484"/>
            <a:ext cx="6723447" cy="2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0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3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5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3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97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13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4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8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C7CC-7370-3844-B910-387DD865408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4B0B-B9A4-5948-A2F7-87F6964E8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4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63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9862377-60D2-7349-BBD2-7D2A50881078}"/>
              </a:ext>
            </a:extLst>
          </p:cNvPr>
          <p:cNvSpPr txBox="1"/>
          <p:nvPr/>
        </p:nvSpPr>
        <p:spPr>
          <a:xfrm>
            <a:off x="10232264" y="6006204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nimo DEMO" pitchFamily="2" charset="0"/>
                <a:cs typeface="Futura Medium" panose="020B0602020204020303" pitchFamily="34" charset="-79"/>
              </a:rPr>
              <a:t>13.02.2021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9ABC8A-7471-4F4A-A701-C36740101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56" y="377264"/>
            <a:ext cx="6911342" cy="4513074"/>
          </a:xfrm>
          <a:prstGeom prst="rect">
            <a:avLst/>
          </a:prstGeom>
        </p:spPr>
      </p:pic>
      <p:sp>
        <p:nvSpPr>
          <p:cNvPr id="4" name="Pealkiri 1">
            <a:extLst>
              <a:ext uri="{FF2B5EF4-FFF2-40B4-BE49-F238E27FC236}">
                <a16:creationId xmlns:a16="http://schemas.microsoft.com/office/drawing/2014/main" id="{96129F08-47A9-439C-AF0D-19E4A1A9844C}"/>
              </a:ext>
            </a:extLst>
          </p:cNvPr>
          <p:cNvSpPr txBox="1">
            <a:spLocks/>
          </p:cNvSpPr>
          <p:nvPr/>
        </p:nvSpPr>
        <p:spPr>
          <a:xfrm>
            <a:off x="1417983" y="5182023"/>
            <a:ext cx="9939130" cy="12987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b="1" dirty="0" err="1"/>
              <a:t>Webinars</a:t>
            </a:r>
            <a:r>
              <a:rPr lang="et-EE" b="1" dirty="0"/>
              <a:t>: e</a:t>
            </a:r>
            <a:r>
              <a:rPr lang="en-US" b="1" dirty="0" err="1"/>
              <a:t>xploitation</a:t>
            </a:r>
            <a:r>
              <a:rPr lang="en-US" b="1" dirty="0"/>
              <a:t> plan brainstorming</a:t>
            </a:r>
            <a:endParaRPr lang="et-EE" b="1" dirty="0"/>
          </a:p>
          <a:p>
            <a:pPr algn="ctr"/>
            <a:r>
              <a:rPr lang="et-EE" sz="2800" dirty="0" err="1"/>
              <a:t>Reus</a:t>
            </a:r>
            <a:r>
              <a:rPr lang="et-EE" sz="2800" dirty="0"/>
              <a:t>, 06.10.2021</a:t>
            </a:r>
          </a:p>
        </p:txBody>
      </p:sp>
    </p:spTree>
    <p:extLst>
      <p:ext uri="{BB962C8B-B14F-4D97-AF65-F5344CB8AC3E}">
        <p14:creationId xmlns:p14="http://schemas.microsoft.com/office/powerpoint/2010/main" val="228136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B0036A-3373-9046-893C-55F534AB10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528728"/>
            <a:ext cx="10515600" cy="3696365"/>
          </a:xfrm>
        </p:spPr>
        <p:txBody>
          <a:bodyPr/>
          <a:lstStyle/>
          <a:p>
            <a:r>
              <a:rPr lang="en-US" dirty="0"/>
              <a:t>how to exploit creativity in different fields</a:t>
            </a:r>
            <a:endParaRPr lang="et-EE" dirty="0"/>
          </a:p>
          <a:p>
            <a:r>
              <a:rPr lang="en-US" dirty="0"/>
              <a:t>how to start a creative process</a:t>
            </a:r>
            <a:endParaRPr lang="et-EE" dirty="0"/>
          </a:p>
          <a:p>
            <a:r>
              <a:rPr lang="en-US" dirty="0"/>
              <a:t>problem solving strategies and techniques</a:t>
            </a:r>
            <a:endParaRPr lang="et-EE" dirty="0"/>
          </a:p>
          <a:p>
            <a:r>
              <a:rPr lang="en-US" dirty="0"/>
              <a:t>incubation and insight of ideas</a:t>
            </a:r>
            <a:endParaRPr lang="et-EE" dirty="0"/>
          </a:p>
          <a:p>
            <a:r>
              <a:rPr lang="en-US" dirty="0"/>
              <a:t>validation &amp; evaluation of creative ideas</a:t>
            </a:r>
            <a:endParaRPr lang="et-EE" dirty="0"/>
          </a:p>
          <a:p>
            <a:r>
              <a:rPr lang="et-EE" dirty="0"/>
              <a:t>MORE IDEAS?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ealkiri 1">
            <a:extLst>
              <a:ext uri="{FF2B5EF4-FFF2-40B4-BE49-F238E27FC236}">
                <a16:creationId xmlns:a16="http://schemas.microsoft.com/office/drawing/2014/main" id="{53ACB5D9-7921-4B05-9138-96F1B554036F}"/>
              </a:ext>
            </a:extLst>
          </p:cNvPr>
          <p:cNvSpPr txBox="1">
            <a:spLocks/>
          </p:cNvSpPr>
          <p:nvPr/>
        </p:nvSpPr>
        <p:spPr>
          <a:xfrm>
            <a:off x="838200" y="120316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000" b="1" dirty="0"/>
              <a:t>The </a:t>
            </a:r>
            <a:r>
              <a:rPr lang="et-EE" sz="4000" b="1" dirty="0" err="1"/>
              <a:t>topics</a:t>
            </a:r>
            <a:r>
              <a:rPr lang="et-EE" sz="4000" b="1" dirty="0"/>
              <a:t> of </a:t>
            </a:r>
            <a:r>
              <a:rPr lang="et-EE" sz="4000" b="1" dirty="0" err="1"/>
              <a:t>planned</a:t>
            </a:r>
            <a:r>
              <a:rPr lang="et-EE" sz="4000" b="1" dirty="0"/>
              <a:t> </a:t>
            </a:r>
            <a:r>
              <a:rPr lang="et-EE" sz="4000" b="1" dirty="0" err="1"/>
              <a:t>webinars</a:t>
            </a:r>
            <a:r>
              <a:rPr lang="et-EE" sz="4000" b="1" dirty="0"/>
              <a:t>, </a:t>
            </a:r>
            <a:r>
              <a:rPr lang="et-EE" sz="4000" b="1" dirty="0" err="1"/>
              <a:t>gathering</a:t>
            </a:r>
            <a:r>
              <a:rPr lang="et-EE" sz="4000" b="1" dirty="0"/>
              <a:t> </a:t>
            </a:r>
            <a:r>
              <a:rPr lang="et-EE" sz="4000" b="1" dirty="0" err="1"/>
              <a:t>more</a:t>
            </a:r>
            <a:r>
              <a:rPr lang="et-EE" sz="4000" b="1" dirty="0"/>
              <a:t> </a:t>
            </a:r>
            <a:r>
              <a:rPr lang="et-EE" sz="4000" b="1" dirty="0" err="1"/>
              <a:t>ideas</a:t>
            </a:r>
            <a:endParaRPr lang="et-EE" sz="4000" b="1" dirty="0"/>
          </a:p>
        </p:txBody>
      </p:sp>
    </p:spTree>
    <p:extLst>
      <p:ext uri="{BB962C8B-B14F-4D97-AF65-F5344CB8AC3E}">
        <p14:creationId xmlns:p14="http://schemas.microsoft.com/office/powerpoint/2010/main" val="420891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0078A5E-5F7A-4D0E-B6A0-CB70317478C9}"/>
              </a:ext>
            </a:extLst>
          </p:cNvPr>
          <p:cNvSpPr txBox="1">
            <a:spLocks/>
          </p:cNvSpPr>
          <p:nvPr/>
        </p:nvSpPr>
        <p:spPr>
          <a:xfrm>
            <a:off x="679173" y="1266445"/>
            <a:ext cx="10836965" cy="8539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000" b="1" dirty="0" err="1"/>
              <a:t>What</a:t>
            </a:r>
            <a:r>
              <a:rPr lang="et-EE" sz="4000" b="1" dirty="0"/>
              <a:t> </a:t>
            </a:r>
            <a:r>
              <a:rPr lang="et-EE" sz="4000" b="1" dirty="0" err="1"/>
              <a:t>kind</a:t>
            </a:r>
            <a:r>
              <a:rPr lang="et-EE" sz="4000" b="1" dirty="0"/>
              <a:t> of </a:t>
            </a:r>
            <a:r>
              <a:rPr lang="et-EE" sz="4000" b="1" dirty="0" err="1"/>
              <a:t>tools</a:t>
            </a:r>
            <a:r>
              <a:rPr lang="et-EE" sz="4000" b="1" dirty="0"/>
              <a:t> have </a:t>
            </a:r>
            <a:r>
              <a:rPr lang="et-EE" sz="4000" b="1" dirty="0" err="1"/>
              <a:t>you</a:t>
            </a:r>
            <a:r>
              <a:rPr lang="et-EE" sz="4000" b="1" dirty="0"/>
              <a:t> </a:t>
            </a:r>
            <a:r>
              <a:rPr lang="et-EE" sz="4000" b="1" dirty="0" err="1"/>
              <a:t>used</a:t>
            </a:r>
            <a:r>
              <a:rPr lang="et-EE" sz="4000" b="1" dirty="0"/>
              <a:t> and </a:t>
            </a:r>
            <a:r>
              <a:rPr lang="et-EE" sz="4000" b="1" dirty="0" err="1"/>
              <a:t>could</a:t>
            </a:r>
            <a:r>
              <a:rPr lang="et-EE" sz="4000" b="1" dirty="0"/>
              <a:t> </a:t>
            </a:r>
            <a:r>
              <a:rPr lang="et-EE" sz="4000" b="1" dirty="0" err="1"/>
              <a:t>suggest</a:t>
            </a:r>
            <a:r>
              <a:rPr lang="et-EE" sz="4000" b="1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2AF8FA-2076-4FD9-A1DB-DD51D835E2A0}"/>
              </a:ext>
            </a:extLst>
          </p:cNvPr>
          <p:cNvSpPr txBox="1"/>
          <p:nvPr/>
        </p:nvSpPr>
        <p:spPr>
          <a:xfrm>
            <a:off x="848138" y="2312578"/>
            <a:ext cx="1066799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Please let us know about your best experience with the tools for </a:t>
            </a:r>
            <a:endParaRPr lang="et-EE" sz="2800" b="0" i="0" dirty="0">
              <a:solidFill>
                <a:srgbClr val="000000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>
                <a:solidFill>
                  <a:srgbClr val="000000"/>
                </a:solidFill>
              </a:rPr>
              <a:t>d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igit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a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li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z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ation</a:t>
            </a:r>
            <a:endParaRPr lang="et-EE" sz="2800" b="0" i="0" dirty="0">
              <a:solidFill>
                <a:srgbClr val="000000"/>
              </a:solidFill>
              <a:effectLst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rgbClr val="000000"/>
                </a:solidFill>
              </a:rPr>
              <a:t>Where</a:t>
            </a:r>
            <a:r>
              <a:rPr lang="et-EE" sz="2800" dirty="0">
                <a:solidFill>
                  <a:srgbClr val="000000"/>
                </a:solidFill>
              </a:rPr>
              <a:t> have </a:t>
            </a:r>
            <a:r>
              <a:rPr lang="et-EE" sz="2800" dirty="0" err="1">
                <a:solidFill>
                  <a:srgbClr val="000000"/>
                </a:solidFill>
              </a:rPr>
              <a:t>you</a:t>
            </a:r>
            <a:r>
              <a:rPr lang="et-EE" sz="2800" dirty="0">
                <a:solidFill>
                  <a:srgbClr val="000000"/>
                </a:solidFill>
              </a:rPr>
              <a:t> </a:t>
            </a:r>
            <a:r>
              <a:rPr lang="et-EE" sz="2800" dirty="0" err="1">
                <a:solidFill>
                  <a:srgbClr val="000000"/>
                </a:solidFill>
              </a:rPr>
              <a:t>used</a:t>
            </a:r>
            <a:r>
              <a:rPr lang="et-EE" sz="2800" dirty="0">
                <a:solidFill>
                  <a:srgbClr val="000000"/>
                </a:solidFill>
              </a:rPr>
              <a:t> </a:t>
            </a:r>
            <a:r>
              <a:rPr lang="et-EE" sz="2800" dirty="0" err="1">
                <a:solidFill>
                  <a:srgbClr val="000000"/>
                </a:solidFill>
              </a:rPr>
              <a:t>these</a:t>
            </a:r>
            <a:r>
              <a:rPr lang="et-EE" sz="2800" dirty="0">
                <a:solidFill>
                  <a:srgbClr val="000000"/>
                </a:solidFill>
              </a:rPr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t-EE" sz="2800" b="0" i="0" dirty="0">
                <a:solidFill>
                  <a:srgbClr val="000000"/>
                </a:solidFill>
                <a:effectLst/>
              </a:rPr>
              <a:t>Have </a:t>
            </a:r>
            <a:r>
              <a:rPr lang="et-EE" sz="2800" b="0" i="0" dirty="0" err="1">
                <a:solidFill>
                  <a:srgbClr val="000000"/>
                </a:solidFill>
                <a:effectLst/>
              </a:rPr>
              <a:t>they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et-EE" sz="2800" b="0" i="0" dirty="0" err="1">
                <a:solidFill>
                  <a:srgbClr val="000000"/>
                </a:solidFill>
                <a:effectLst/>
              </a:rPr>
              <a:t>been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et-EE" sz="2800" b="0" i="0" dirty="0" err="1">
                <a:solidFill>
                  <a:srgbClr val="000000"/>
                </a:solidFill>
                <a:effectLst/>
              </a:rPr>
              <a:t>effective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Experts </a:t>
            </a:r>
            <a:r>
              <a:rPr lang="et-EE" sz="2800" dirty="0" err="1"/>
              <a:t>you</a:t>
            </a:r>
            <a:r>
              <a:rPr lang="et-EE" sz="2800" dirty="0"/>
              <a:t> </a:t>
            </a:r>
            <a:r>
              <a:rPr lang="et-EE" sz="2800" dirty="0" err="1"/>
              <a:t>would</a:t>
            </a:r>
            <a:r>
              <a:rPr lang="et-EE" sz="2800" dirty="0"/>
              <a:t> </a:t>
            </a:r>
            <a:r>
              <a:rPr lang="et-EE" sz="2800" dirty="0" err="1"/>
              <a:t>like</a:t>
            </a:r>
            <a:r>
              <a:rPr lang="et-EE" sz="2800" dirty="0"/>
              <a:t> </a:t>
            </a:r>
            <a:r>
              <a:rPr lang="et-EE" sz="2800" dirty="0" err="1"/>
              <a:t>to</a:t>
            </a:r>
            <a:r>
              <a:rPr lang="et-EE" sz="2800" dirty="0"/>
              <a:t> </a:t>
            </a:r>
            <a:r>
              <a:rPr lang="et-EE" sz="2800" dirty="0" err="1"/>
              <a:t>invite</a:t>
            </a:r>
            <a:r>
              <a:rPr lang="et-EE" sz="2800" dirty="0"/>
              <a:t>? (</a:t>
            </a:r>
            <a:r>
              <a:rPr lang="et-EE" sz="2800" dirty="0" err="1"/>
              <a:t>Short</a:t>
            </a:r>
            <a:r>
              <a:rPr lang="et-EE" sz="2800" dirty="0"/>
              <a:t> </a:t>
            </a:r>
            <a:r>
              <a:rPr lang="et-EE" sz="2800" dirty="0" err="1"/>
              <a:t>bio</a:t>
            </a:r>
            <a:r>
              <a:rPr lang="et-EE" sz="2800" dirty="0"/>
              <a:t> </a:t>
            </a:r>
            <a:r>
              <a:rPr lang="et-EE" sz="2800" dirty="0" err="1"/>
              <a:t>needed</a:t>
            </a:r>
            <a:r>
              <a:rPr lang="et-EE" sz="2800" dirty="0"/>
              <a:t>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/>
              <a:t>Which</a:t>
            </a:r>
            <a:r>
              <a:rPr lang="et-EE" sz="2800" dirty="0"/>
              <a:t> </a:t>
            </a:r>
            <a:r>
              <a:rPr lang="et-EE" sz="2800" dirty="0" err="1"/>
              <a:t>topics</a:t>
            </a:r>
            <a:r>
              <a:rPr lang="et-EE" sz="2800" dirty="0"/>
              <a:t> </a:t>
            </a:r>
            <a:r>
              <a:rPr lang="et-EE" sz="2800" dirty="0" err="1"/>
              <a:t>offered</a:t>
            </a:r>
            <a:r>
              <a:rPr lang="et-EE" sz="2800" dirty="0"/>
              <a:t> are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most</a:t>
            </a:r>
            <a:r>
              <a:rPr lang="et-EE" sz="2800" dirty="0"/>
              <a:t> relevant? </a:t>
            </a:r>
            <a:r>
              <a:rPr lang="et-EE" sz="2800" dirty="0" err="1"/>
              <a:t>Let’s</a:t>
            </a:r>
            <a:r>
              <a:rPr lang="et-EE" sz="2800" dirty="0"/>
              <a:t> </a:t>
            </a:r>
            <a:r>
              <a:rPr lang="et-EE" sz="2800" dirty="0" err="1"/>
              <a:t>vote</a:t>
            </a:r>
            <a:r>
              <a:rPr lang="et-EE" sz="2800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/>
              <a:t>Who</a:t>
            </a:r>
            <a:r>
              <a:rPr lang="et-EE" sz="2800" dirty="0"/>
              <a:t> </a:t>
            </a:r>
            <a:r>
              <a:rPr lang="et-EE" sz="2800" dirty="0" err="1"/>
              <a:t>takes</a:t>
            </a:r>
            <a:r>
              <a:rPr lang="et-EE" sz="2800" dirty="0"/>
              <a:t> </a:t>
            </a:r>
            <a:r>
              <a:rPr lang="et-EE" sz="2800" dirty="0" err="1"/>
              <a:t>responsibility</a:t>
            </a:r>
            <a:r>
              <a:rPr lang="et-EE" sz="2800" dirty="0"/>
              <a:t> </a:t>
            </a:r>
            <a:r>
              <a:rPr lang="et-EE" sz="2800" dirty="0" err="1"/>
              <a:t>for</a:t>
            </a:r>
            <a:r>
              <a:rPr lang="et-EE" sz="2800" dirty="0"/>
              <a:t> </a:t>
            </a:r>
            <a:r>
              <a:rPr lang="et-EE" sz="2800" dirty="0" err="1"/>
              <a:t>which</a:t>
            </a:r>
            <a:r>
              <a:rPr lang="et-EE" sz="2800" dirty="0"/>
              <a:t> </a:t>
            </a:r>
            <a:r>
              <a:rPr lang="et-EE" sz="2800" dirty="0" err="1"/>
              <a:t>topic</a:t>
            </a:r>
            <a:r>
              <a:rPr lang="et-EE" sz="2800" dirty="0"/>
              <a:t>? (</a:t>
            </a:r>
            <a:r>
              <a:rPr lang="et-EE" sz="2800" dirty="0" err="1"/>
              <a:t>Having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best</a:t>
            </a:r>
            <a:r>
              <a:rPr lang="et-EE" sz="2800" dirty="0"/>
              <a:t> </a:t>
            </a:r>
            <a:r>
              <a:rPr lang="et-EE" sz="2800" dirty="0" err="1"/>
              <a:t>expert</a:t>
            </a:r>
            <a:r>
              <a:rPr lang="et-EE" sz="2800" dirty="0"/>
              <a:t>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The </a:t>
            </a:r>
            <a:r>
              <a:rPr lang="et-EE" sz="2800" dirty="0" err="1"/>
              <a:t>content</a:t>
            </a:r>
            <a:r>
              <a:rPr lang="et-EE" sz="2800" dirty="0"/>
              <a:t> of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webinar</a:t>
            </a:r>
            <a:r>
              <a:rPr lang="et-EE" sz="2800" dirty="0"/>
              <a:t>? (</a:t>
            </a:r>
            <a:r>
              <a:rPr lang="et-EE" sz="2800" dirty="0" err="1"/>
              <a:t>Expert+sucess</a:t>
            </a:r>
            <a:r>
              <a:rPr lang="et-EE" sz="2800" dirty="0"/>
              <a:t> </a:t>
            </a:r>
            <a:r>
              <a:rPr lang="et-EE" sz="2800" dirty="0" err="1"/>
              <a:t>stories</a:t>
            </a:r>
            <a:r>
              <a:rPr lang="et-EE" sz="2800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60523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BFB4958-8C22-4A2A-ACAD-D88D3C457DC7}"/>
              </a:ext>
            </a:extLst>
          </p:cNvPr>
          <p:cNvSpPr txBox="1">
            <a:spLocks/>
          </p:cNvSpPr>
          <p:nvPr/>
        </p:nvSpPr>
        <p:spPr>
          <a:xfrm>
            <a:off x="745435" y="130603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b="1" dirty="0" err="1"/>
              <a:t>Let’s</a:t>
            </a:r>
            <a:r>
              <a:rPr lang="et-EE" b="1" dirty="0"/>
              <a:t> </a:t>
            </a:r>
            <a:r>
              <a:rPr lang="et-EE" b="1" dirty="0" err="1"/>
              <a:t>agree</a:t>
            </a:r>
            <a:r>
              <a:rPr lang="et-EE" b="1" dirty="0"/>
              <a:t> on </a:t>
            </a:r>
            <a:r>
              <a:rPr lang="et-EE" b="1" dirty="0" err="1"/>
              <a:t>the</a:t>
            </a:r>
            <a:r>
              <a:rPr lang="et-EE" b="1" dirty="0"/>
              <a:t> </a:t>
            </a:r>
            <a:r>
              <a:rPr lang="et-EE" b="1" dirty="0" err="1"/>
              <a:t>timeline</a:t>
            </a:r>
            <a:endParaRPr lang="et-EE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D8879-C501-4DF5-86AD-77A9F6E4F956}"/>
              </a:ext>
            </a:extLst>
          </p:cNvPr>
          <p:cNvSpPr txBox="1"/>
          <p:nvPr/>
        </p:nvSpPr>
        <p:spPr>
          <a:xfrm>
            <a:off x="745435" y="2413337"/>
            <a:ext cx="105156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2800" dirty="0"/>
              <a:t>Nov 1 –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topics</a:t>
            </a:r>
            <a:r>
              <a:rPr lang="et-EE" sz="2800" dirty="0"/>
              <a:t> and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experts</a:t>
            </a:r>
            <a:r>
              <a:rPr lang="et-EE" sz="2800" dirty="0"/>
              <a:t> have </a:t>
            </a:r>
            <a:r>
              <a:rPr lang="et-EE" sz="2800" dirty="0" err="1"/>
              <a:t>been</a:t>
            </a:r>
            <a:r>
              <a:rPr lang="et-EE" sz="2800" dirty="0"/>
              <a:t> </a:t>
            </a:r>
            <a:r>
              <a:rPr lang="et-EE" sz="2800" dirty="0" err="1"/>
              <a:t>listed</a:t>
            </a:r>
            <a:r>
              <a:rPr lang="et-EE" sz="2800" dirty="0"/>
              <a:t> in Google Drive</a:t>
            </a:r>
          </a:p>
          <a:p>
            <a:endParaRPr lang="et-EE" sz="2800" dirty="0"/>
          </a:p>
          <a:p>
            <a:r>
              <a:rPr lang="et-EE" sz="2800" dirty="0"/>
              <a:t>Nov 15 – </a:t>
            </a:r>
            <a:r>
              <a:rPr lang="et-EE" sz="2800" dirty="0" err="1"/>
              <a:t>voting</a:t>
            </a:r>
            <a:r>
              <a:rPr lang="et-EE" sz="2800" dirty="0"/>
              <a:t> (</a:t>
            </a:r>
            <a:r>
              <a:rPr lang="et-EE" sz="2800" dirty="0" err="1"/>
              <a:t>if</a:t>
            </a:r>
            <a:r>
              <a:rPr lang="et-EE" sz="2800" dirty="0"/>
              <a:t> </a:t>
            </a:r>
            <a:r>
              <a:rPr lang="et-EE" sz="2800" dirty="0" err="1"/>
              <a:t>needed</a:t>
            </a:r>
            <a:r>
              <a:rPr lang="et-EE" sz="2800" dirty="0"/>
              <a:t>) </a:t>
            </a:r>
            <a:r>
              <a:rPr lang="et-EE" sz="2800" dirty="0" err="1"/>
              <a:t>choosing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best</a:t>
            </a:r>
            <a:r>
              <a:rPr lang="et-EE" sz="2800" dirty="0"/>
              <a:t> </a:t>
            </a:r>
            <a:r>
              <a:rPr lang="et-EE" sz="2800" dirty="0" err="1"/>
              <a:t>ideas</a:t>
            </a:r>
            <a:endParaRPr lang="et-EE" sz="2800" dirty="0"/>
          </a:p>
          <a:p>
            <a:endParaRPr lang="et-EE" sz="2800" dirty="0"/>
          </a:p>
          <a:p>
            <a:r>
              <a:rPr lang="et-EE" sz="2800" dirty="0"/>
              <a:t>Next </a:t>
            </a:r>
            <a:r>
              <a:rPr lang="et-EE" sz="2800" dirty="0" err="1"/>
              <a:t>project</a:t>
            </a:r>
            <a:r>
              <a:rPr lang="et-EE" sz="2800" dirty="0"/>
              <a:t> meeting: </a:t>
            </a:r>
            <a:r>
              <a:rPr lang="et-EE" sz="2800" b="0" i="0" dirty="0" err="1">
                <a:solidFill>
                  <a:srgbClr val="000000"/>
                </a:solidFill>
                <a:effectLst/>
              </a:rPr>
              <a:t>scheduling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 </a:t>
            </a:r>
            <a:r>
              <a:rPr lang="et-EE" sz="2800" b="0" i="0" dirty="0" err="1">
                <a:solidFill>
                  <a:srgbClr val="000000"/>
                </a:solidFill>
                <a:effectLst/>
              </a:rPr>
              <a:t>the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 </a:t>
            </a:r>
            <a:r>
              <a:rPr lang="et-EE" sz="2800" b="0" i="0" dirty="0" err="1">
                <a:solidFill>
                  <a:srgbClr val="000000"/>
                </a:solidFill>
                <a:effectLst/>
              </a:rPr>
              <a:t>webinars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 (</a:t>
            </a:r>
            <a:r>
              <a:rPr lang="et-EE" sz="2800" b="0" i="0" dirty="0" err="1">
                <a:solidFill>
                  <a:srgbClr val="000000"/>
                </a:solidFill>
                <a:effectLst/>
              </a:rPr>
              <a:t>Doodle</a:t>
            </a:r>
            <a:r>
              <a:rPr lang="et-EE" sz="2800" dirty="0">
                <a:solidFill>
                  <a:srgbClr val="000000"/>
                </a:solidFill>
              </a:rPr>
              <a:t>?)</a:t>
            </a:r>
          </a:p>
          <a:p>
            <a:endParaRPr lang="et-EE" sz="2800" dirty="0">
              <a:solidFill>
                <a:srgbClr val="000000"/>
              </a:solidFill>
            </a:endParaRPr>
          </a:p>
          <a:p>
            <a:r>
              <a:rPr lang="et-EE" sz="2800" dirty="0" err="1">
                <a:solidFill>
                  <a:srgbClr val="000000"/>
                </a:solidFill>
              </a:rPr>
              <a:t>Inviting</a:t>
            </a:r>
            <a:r>
              <a:rPr lang="et-EE" sz="2800" dirty="0">
                <a:solidFill>
                  <a:srgbClr val="000000"/>
                </a:solidFill>
              </a:rPr>
              <a:t>  </a:t>
            </a:r>
            <a:r>
              <a:rPr lang="et-EE" sz="2800" dirty="0" err="1">
                <a:solidFill>
                  <a:srgbClr val="000000"/>
                </a:solidFill>
              </a:rPr>
              <a:t>participants</a:t>
            </a:r>
            <a:r>
              <a:rPr lang="et-EE" sz="2800" dirty="0">
                <a:solidFill>
                  <a:srgbClr val="000000"/>
                </a:solidFill>
              </a:rPr>
              <a:t> </a:t>
            </a:r>
            <a:r>
              <a:rPr lang="et-EE" sz="2800" dirty="0" err="1">
                <a:solidFill>
                  <a:srgbClr val="000000"/>
                </a:solidFill>
              </a:rPr>
              <a:t>to</a:t>
            </a:r>
            <a:r>
              <a:rPr lang="et-EE" sz="2800" dirty="0">
                <a:solidFill>
                  <a:srgbClr val="000000"/>
                </a:solidFill>
              </a:rPr>
              <a:t> </a:t>
            </a:r>
            <a:r>
              <a:rPr lang="et-EE" sz="2800" dirty="0" err="1">
                <a:solidFill>
                  <a:srgbClr val="000000"/>
                </a:solidFill>
              </a:rPr>
              <a:t>the</a:t>
            </a:r>
            <a:r>
              <a:rPr lang="et-EE" sz="2800" dirty="0">
                <a:solidFill>
                  <a:srgbClr val="000000"/>
                </a:solidFill>
              </a:rPr>
              <a:t> </a:t>
            </a:r>
            <a:r>
              <a:rPr lang="et-EE" sz="2800" dirty="0" err="1">
                <a:solidFill>
                  <a:srgbClr val="000000"/>
                </a:solidFill>
              </a:rPr>
              <a:t>webinars</a:t>
            </a:r>
            <a:r>
              <a:rPr lang="et-EE" sz="2800" dirty="0">
                <a:solidFill>
                  <a:srgbClr val="000000"/>
                </a:solidFill>
              </a:rPr>
              <a:t> (</a:t>
            </a:r>
            <a:r>
              <a:rPr lang="et-EE" sz="2800" dirty="0" err="1">
                <a:solidFill>
                  <a:srgbClr val="000000"/>
                </a:solidFill>
              </a:rPr>
              <a:t>one</a:t>
            </a:r>
            <a:r>
              <a:rPr lang="et-EE" sz="2800" dirty="0">
                <a:solidFill>
                  <a:srgbClr val="000000"/>
                </a:solidFill>
              </a:rPr>
              <a:t> </a:t>
            </a:r>
            <a:r>
              <a:rPr lang="et-EE" sz="2800" dirty="0" err="1">
                <a:solidFill>
                  <a:srgbClr val="000000"/>
                </a:solidFill>
              </a:rPr>
              <a:t>month</a:t>
            </a:r>
            <a:r>
              <a:rPr lang="et-EE" sz="2800" dirty="0">
                <a:solidFill>
                  <a:srgbClr val="000000"/>
                </a:solidFill>
              </a:rPr>
              <a:t> </a:t>
            </a:r>
            <a:r>
              <a:rPr lang="et-EE" sz="2800" dirty="0" err="1">
                <a:solidFill>
                  <a:srgbClr val="000000"/>
                </a:solidFill>
              </a:rPr>
              <a:t>before</a:t>
            </a:r>
            <a:r>
              <a:rPr lang="et-EE" sz="2800" dirty="0">
                <a:solidFill>
                  <a:srgbClr val="000000"/>
                </a:solidFill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166925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97820F-4DEC-5F41-8645-8CABA6CA1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10" y="0"/>
            <a:ext cx="10519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5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3813</TotalTime>
  <Words>190</Words>
  <Application>Microsoft Office PowerPoint</Application>
  <PresentationFormat>Laiekraan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11" baseType="lpstr">
      <vt:lpstr>Animo DEMO</vt:lpstr>
      <vt:lpstr>Arial</vt:lpstr>
      <vt:lpstr>Calibri</vt:lpstr>
      <vt:lpstr>Calibri Light</vt:lpstr>
      <vt:lpstr>Futura Medium</vt:lpstr>
      <vt:lpstr>Office Theme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Tiiu Allikmae</cp:lastModifiedBy>
  <cp:revision>65</cp:revision>
  <dcterms:created xsi:type="dcterms:W3CDTF">2020-12-14T16:14:53Z</dcterms:created>
  <dcterms:modified xsi:type="dcterms:W3CDTF">2021-09-29T09:43:03Z</dcterms:modified>
</cp:coreProperties>
</file>