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7"/>
  </p:notesMasterIdLst>
  <p:sldIdLst>
    <p:sldId id="259" r:id="rId2"/>
    <p:sldId id="257" r:id="rId3"/>
    <p:sldId id="260" r:id="rId4"/>
    <p:sldId id="261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EFB7"/>
    <a:srgbClr val="3D3D3C"/>
    <a:srgbClr val="419BD3"/>
    <a:srgbClr val="2B4492"/>
    <a:srgbClr val="FCFF00"/>
    <a:srgbClr val="1F3C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12"/>
    <p:restoredTop sz="96405"/>
  </p:normalViewPr>
  <p:slideViewPr>
    <p:cSldViewPr snapToGrid="0" snapToObjects="1">
      <p:cViewPr varScale="1">
        <p:scale>
          <a:sx n="72" d="100"/>
          <a:sy n="72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iu Allikmae" userId="85053066399fd76e" providerId="LiveId" clId="{77BBC919-9A76-4093-A6EB-31C069755F07}"/>
    <pc:docChg chg="modSld">
      <pc:chgData name="Tiiu Allikmae" userId="85053066399fd76e" providerId="LiveId" clId="{77BBC919-9A76-4093-A6EB-31C069755F07}" dt="2021-09-29T09:42:57.622" v="1" actId="113"/>
      <pc:docMkLst>
        <pc:docMk/>
      </pc:docMkLst>
      <pc:sldChg chg="modSp mod">
        <pc:chgData name="Tiiu Allikmae" userId="85053066399fd76e" providerId="LiveId" clId="{77BBC919-9A76-4093-A6EB-31C069755F07}" dt="2021-09-29T09:42:57.622" v="1" actId="113"/>
        <pc:sldMkLst>
          <pc:docMk/>
          <pc:sldMk cId="2281366542" sldId="259"/>
        </pc:sldMkLst>
        <pc:spChg chg="mod">
          <ac:chgData name="Tiiu Allikmae" userId="85053066399fd76e" providerId="LiveId" clId="{77BBC919-9A76-4093-A6EB-31C069755F07}" dt="2021-09-29T09:42:57.622" v="1" actId="113"/>
          <ac:spMkLst>
            <pc:docMk/>
            <pc:sldMk cId="2281366542" sldId="259"/>
            <ac:spMk id="4" creationId="{96129F08-47A9-439C-AF0D-19E4A1A9844C}"/>
          </ac:spMkLst>
        </pc:spChg>
      </pc:sldChg>
      <pc:sldChg chg="modSp mod">
        <pc:chgData name="Tiiu Allikmae" userId="85053066399fd76e" providerId="LiveId" clId="{77BBC919-9A76-4093-A6EB-31C069755F07}" dt="2021-09-29T09:42:27.054" v="0" actId="113"/>
        <pc:sldMkLst>
          <pc:docMk/>
          <pc:sldMk cId="1669253952" sldId="261"/>
        </pc:sldMkLst>
        <pc:spChg chg="mod">
          <ac:chgData name="Tiiu Allikmae" userId="85053066399fd76e" providerId="LiveId" clId="{77BBC919-9A76-4093-A6EB-31C069755F07}" dt="2021-09-29T09:42:27.054" v="0" actId="113"/>
          <ac:spMkLst>
            <pc:docMk/>
            <pc:sldMk cId="1669253952" sldId="261"/>
            <ac:spMk id="2" creationId="{BBFB4958-8C22-4A2A-ACAD-D88D3C457DC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FC81AF-68DA-2B46-9183-3DDD4981F27D}" type="datetimeFigureOut">
              <a:rPr lang="it-IT" smtClean="0"/>
              <a:t>29/09/2021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A29AA9-7604-6E4C-A858-A2242BF7B11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5736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9C7CC-7370-3844-B910-387DD865408E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D4B0B-B9A4-5948-A2F7-87F6964E8B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5887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9C7CC-7370-3844-B910-387DD865408E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D4B0B-B9A4-5948-A2F7-87F6964E8B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819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2F924E7E-B9FD-EE4C-91CD-255794EFE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2363"/>
            <a:ext cx="10515600" cy="56832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96A66551-E2B0-834F-8951-AAEB953D4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392" y="1834769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A7A21F97-6441-0D44-9A90-E216D02305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</p:spPr>
        <p:txBody>
          <a:bodyPr/>
          <a:lstStyle/>
          <a:p>
            <a:fld id="{0949C7CC-7370-3844-B910-387DD865408E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D7E1361-07F0-614D-9568-02C00AD88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43941B8-EAFD-4146-B7F7-BC0E887D0F03}"/>
              </a:ext>
            </a:extLst>
          </p:cNvPr>
          <p:cNvSpPr/>
          <p:nvPr userDrawn="1"/>
        </p:nvSpPr>
        <p:spPr>
          <a:xfrm>
            <a:off x="2628400" y="541088"/>
            <a:ext cx="440495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>
                <a:solidFill>
                  <a:srgbClr val="2B4492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CREATIVE ENTREPRENEURS UPSKILLING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CEB47C4-FE90-3748-8C56-AE930E76C7F8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6469717" y="690317"/>
            <a:ext cx="5722283" cy="1"/>
          </a:xfrm>
          <a:prstGeom prst="line">
            <a:avLst/>
          </a:prstGeom>
          <a:ln w="12700">
            <a:solidFill>
              <a:srgbClr val="2B44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24">
            <a:extLst>
              <a:ext uri="{FF2B5EF4-FFF2-40B4-BE49-F238E27FC236}">
                <a16:creationId xmlns:a16="http://schemas.microsoft.com/office/drawing/2014/main" id="{B32FCAAA-6580-F349-82C5-45AE36CCF55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6927" y="6356352"/>
            <a:ext cx="1855173" cy="300839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970424B2-BBAE-C84F-9A40-CD1D6643EC1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3966" y="19274"/>
            <a:ext cx="1477121" cy="1387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291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22363"/>
            <a:ext cx="10515600" cy="56832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392" y="1834769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9C7CC-7370-3844-B910-387DD865408E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AF2D25D-E68F-3143-B192-3E860435E4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6927" y="6356352"/>
            <a:ext cx="1855173" cy="30083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AA36C8E-4D13-4C4C-865B-16823FD418A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3966" y="19274"/>
            <a:ext cx="1477121" cy="1387252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52E449C4-A6E9-0A4F-A5FA-2DB2D13863AE}"/>
              </a:ext>
            </a:extLst>
          </p:cNvPr>
          <p:cNvSpPr/>
          <p:nvPr userDrawn="1"/>
        </p:nvSpPr>
        <p:spPr>
          <a:xfrm>
            <a:off x="5400648" y="541088"/>
            <a:ext cx="440495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>
                <a:solidFill>
                  <a:srgbClr val="2B4492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CREATIVE ENTREPRENEURS UPSKILLING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6794134-6704-F845-BF7B-23974890DEC0}"/>
              </a:ext>
            </a:extLst>
          </p:cNvPr>
          <p:cNvCxnSpPr>
            <a:cxnSpLocks/>
          </p:cNvCxnSpPr>
          <p:nvPr userDrawn="1"/>
        </p:nvCxnSpPr>
        <p:spPr>
          <a:xfrm flipH="1">
            <a:off x="6466389" y="815974"/>
            <a:ext cx="5725611" cy="1"/>
          </a:xfrm>
          <a:prstGeom prst="line">
            <a:avLst/>
          </a:prstGeom>
          <a:ln w="12700">
            <a:solidFill>
              <a:srgbClr val="2B44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6139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9C7CC-7370-3844-B910-387DD865408E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32A7694-D66C-C342-BC53-612FCC86C20C}"/>
              </a:ext>
            </a:extLst>
          </p:cNvPr>
          <p:cNvSpPr txBox="1"/>
          <p:nvPr userDrawn="1"/>
        </p:nvSpPr>
        <p:spPr>
          <a:xfrm>
            <a:off x="2857500" y="-7239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8ED45963-EB77-9141-A1A8-47283CBDFB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0375" t="98803" r="1"/>
          <a:stretch/>
        </p:blipFill>
        <p:spPr>
          <a:xfrm rot="10800000">
            <a:off x="838200" y="-537164"/>
            <a:ext cx="10161706" cy="4571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7EF4AD7-946A-734D-8B19-48AA9B7FEBFB}"/>
              </a:ext>
            </a:extLst>
          </p:cNvPr>
          <p:cNvSpPr txBox="1"/>
          <p:nvPr userDrawn="1"/>
        </p:nvSpPr>
        <p:spPr>
          <a:xfrm>
            <a:off x="4614203" y="195540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FA056BA-B645-AB4A-8DCE-5AF40D47875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37409" y="437118"/>
            <a:ext cx="856936" cy="38487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632C284-781F-E243-B16A-D55465F904E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20764" y="455106"/>
            <a:ext cx="1930400" cy="61852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F5491E2-4704-434F-8B3C-C9198A5E31FD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20764" y="6357450"/>
            <a:ext cx="1826183" cy="40104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CF510FC-863A-FB4F-BA1E-4CF7D74ED743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614203" y="6504484"/>
            <a:ext cx="6723447" cy="255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809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9C7CC-7370-3844-B910-387DD865408E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D4B0B-B9A4-5948-A2F7-87F6964E8B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231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9C7CC-7370-3844-B910-387DD865408E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D4B0B-B9A4-5948-A2F7-87F6964E8B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3456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9C7CC-7370-3844-B910-387DD865408E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D4B0B-B9A4-5948-A2F7-87F6964E8B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7334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9C7CC-7370-3844-B910-387DD865408E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D4B0B-B9A4-5948-A2F7-87F6964E8B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975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9C7CC-7370-3844-B910-387DD865408E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D4B0B-B9A4-5948-A2F7-87F6964E8B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6131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9C7CC-7370-3844-B910-387DD865408E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D4B0B-B9A4-5948-A2F7-87F6964E8B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2947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9C7CC-7370-3844-B910-387DD865408E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D4B0B-B9A4-5948-A2F7-87F6964E8B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486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9C7CC-7370-3844-B910-387DD865408E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D4B0B-B9A4-5948-A2F7-87F6964E8B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847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63" r:id="rId11"/>
    <p:sldLayoutId id="214748366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9862377-60D2-7349-BBD2-7D2A50881078}"/>
              </a:ext>
            </a:extLst>
          </p:cNvPr>
          <p:cNvSpPr txBox="1"/>
          <p:nvPr/>
        </p:nvSpPr>
        <p:spPr>
          <a:xfrm>
            <a:off x="10232264" y="6006204"/>
            <a:ext cx="1242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Animo DEMO" pitchFamily="2" charset="0"/>
                <a:cs typeface="Futura Medium" panose="020B0602020204020303" pitchFamily="34" charset="-79"/>
              </a:rPr>
              <a:t>13.02.2021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B9ABC8A-7471-4F4A-A701-C36740101B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2956" y="377264"/>
            <a:ext cx="6911342" cy="4513074"/>
          </a:xfrm>
          <a:prstGeom prst="rect">
            <a:avLst/>
          </a:prstGeom>
        </p:spPr>
      </p:pic>
      <p:sp>
        <p:nvSpPr>
          <p:cNvPr id="4" name="Pealkiri 1">
            <a:extLst>
              <a:ext uri="{FF2B5EF4-FFF2-40B4-BE49-F238E27FC236}">
                <a16:creationId xmlns:a16="http://schemas.microsoft.com/office/drawing/2014/main" id="{96129F08-47A9-439C-AF0D-19E4A1A9844C}"/>
              </a:ext>
            </a:extLst>
          </p:cNvPr>
          <p:cNvSpPr txBox="1">
            <a:spLocks/>
          </p:cNvSpPr>
          <p:nvPr/>
        </p:nvSpPr>
        <p:spPr>
          <a:xfrm>
            <a:off x="1417983" y="5182023"/>
            <a:ext cx="9939130" cy="129871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t-EE" b="1" dirty="0" err="1"/>
              <a:t>Webinars</a:t>
            </a:r>
            <a:r>
              <a:rPr lang="et-EE" b="1" dirty="0"/>
              <a:t>: e</a:t>
            </a:r>
            <a:r>
              <a:rPr lang="en-US" b="1" dirty="0" err="1"/>
              <a:t>xploitation</a:t>
            </a:r>
            <a:r>
              <a:rPr lang="en-US" b="1" dirty="0"/>
              <a:t> plan brainstorming</a:t>
            </a:r>
            <a:endParaRPr lang="et-EE" b="1" dirty="0"/>
          </a:p>
          <a:p>
            <a:pPr algn="ctr"/>
            <a:r>
              <a:rPr lang="et-EE" sz="2800" dirty="0" err="1"/>
              <a:t>Reus</a:t>
            </a:r>
            <a:r>
              <a:rPr lang="et-EE" sz="2800" dirty="0"/>
              <a:t>, 06.10.2021</a:t>
            </a:r>
          </a:p>
        </p:txBody>
      </p:sp>
    </p:spTree>
    <p:extLst>
      <p:ext uri="{BB962C8B-B14F-4D97-AF65-F5344CB8AC3E}">
        <p14:creationId xmlns:p14="http://schemas.microsoft.com/office/powerpoint/2010/main" val="2281366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3B0036A-3373-9046-893C-55F534AB104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2528728"/>
            <a:ext cx="10515600" cy="3696365"/>
          </a:xfrm>
        </p:spPr>
        <p:txBody>
          <a:bodyPr/>
          <a:lstStyle/>
          <a:p>
            <a:r>
              <a:rPr lang="en-US" dirty="0"/>
              <a:t>how to exploit creativity in different fields</a:t>
            </a:r>
            <a:endParaRPr lang="et-EE" dirty="0"/>
          </a:p>
          <a:p>
            <a:r>
              <a:rPr lang="en-US" dirty="0"/>
              <a:t>how to start a creative process</a:t>
            </a:r>
            <a:endParaRPr lang="et-EE" dirty="0"/>
          </a:p>
          <a:p>
            <a:r>
              <a:rPr lang="en-US" dirty="0"/>
              <a:t>problem solving strategies and techniques</a:t>
            </a:r>
            <a:endParaRPr lang="et-EE" dirty="0"/>
          </a:p>
          <a:p>
            <a:r>
              <a:rPr lang="en-US" dirty="0"/>
              <a:t>incubation and insight of ideas</a:t>
            </a:r>
            <a:endParaRPr lang="et-EE" dirty="0"/>
          </a:p>
          <a:p>
            <a:r>
              <a:rPr lang="en-US" dirty="0"/>
              <a:t>validation &amp; evaluation of creative ideas</a:t>
            </a:r>
            <a:endParaRPr lang="et-EE" dirty="0"/>
          </a:p>
          <a:p>
            <a:r>
              <a:rPr lang="et-EE" dirty="0"/>
              <a:t>MORE IDEAS?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Pealkiri 1">
            <a:extLst>
              <a:ext uri="{FF2B5EF4-FFF2-40B4-BE49-F238E27FC236}">
                <a16:creationId xmlns:a16="http://schemas.microsoft.com/office/drawing/2014/main" id="{53ACB5D9-7921-4B05-9138-96F1B554036F}"/>
              </a:ext>
            </a:extLst>
          </p:cNvPr>
          <p:cNvSpPr txBox="1">
            <a:spLocks/>
          </p:cNvSpPr>
          <p:nvPr/>
        </p:nvSpPr>
        <p:spPr>
          <a:xfrm>
            <a:off x="838200" y="120316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sz="4000" b="1" dirty="0"/>
              <a:t>The </a:t>
            </a:r>
            <a:r>
              <a:rPr lang="et-EE" sz="4000" b="1" dirty="0" err="1"/>
              <a:t>topics</a:t>
            </a:r>
            <a:r>
              <a:rPr lang="et-EE" sz="4000" b="1" dirty="0"/>
              <a:t> of </a:t>
            </a:r>
            <a:r>
              <a:rPr lang="et-EE" sz="4000" b="1" dirty="0" err="1"/>
              <a:t>planned</a:t>
            </a:r>
            <a:r>
              <a:rPr lang="et-EE" sz="4000" b="1" dirty="0"/>
              <a:t> </a:t>
            </a:r>
            <a:r>
              <a:rPr lang="et-EE" sz="4000" b="1" dirty="0" err="1"/>
              <a:t>webinars</a:t>
            </a:r>
            <a:r>
              <a:rPr lang="et-EE" sz="4000" b="1" dirty="0"/>
              <a:t>, </a:t>
            </a:r>
            <a:r>
              <a:rPr lang="et-EE" sz="4000" b="1" dirty="0" err="1"/>
              <a:t>gathering</a:t>
            </a:r>
            <a:r>
              <a:rPr lang="et-EE" sz="4000" b="1" dirty="0"/>
              <a:t> </a:t>
            </a:r>
            <a:r>
              <a:rPr lang="et-EE" sz="4000" b="1" dirty="0" err="1"/>
              <a:t>more</a:t>
            </a:r>
            <a:r>
              <a:rPr lang="et-EE" sz="4000" b="1" dirty="0"/>
              <a:t> </a:t>
            </a:r>
            <a:r>
              <a:rPr lang="et-EE" sz="4000" b="1" dirty="0" err="1"/>
              <a:t>ideas</a:t>
            </a:r>
            <a:endParaRPr lang="et-EE" sz="4000" b="1" dirty="0"/>
          </a:p>
        </p:txBody>
      </p:sp>
    </p:spTree>
    <p:extLst>
      <p:ext uri="{BB962C8B-B14F-4D97-AF65-F5344CB8AC3E}">
        <p14:creationId xmlns:p14="http://schemas.microsoft.com/office/powerpoint/2010/main" val="4208915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90078A5E-5F7A-4D0E-B6A0-CB70317478C9}"/>
              </a:ext>
            </a:extLst>
          </p:cNvPr>
          <p:cNvSpPr txBox="1">
            <a:spLocks/>
          </p:cNvSpPr>
          <p:nvPr/>
        </p:nvSpPr>
        <p:spPr>
          <a:xfrm>
            <a:off x="679173" y="1266445"/>
            <a:ext cx="10836965" cy="8539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sz="4000" b="1" dirty="0" err="1"/>
              <a:t>What</a:t>
            </a:r>
            <a:r>
              <a:rPr lang="et-EE" sz="4000" b="1" dirty="0"/>
              <a:t> </a:t>
            </a:r>
            <a:r>
              <a:rPr lang="et-EE" sz="4000" b="1" dirty="0" err="1"/>
              <a:t>kind</a:t>
            </a:r>
            <a:r>
              <a:rPr lang="et-EE" sz="4000" b="1" dirty="0"/>
              <a:t> of </a:t>
            </a:r>
            <a:r>
              <a:rPr lang="et-EE" sz="4000" b="1" dirty="0" err="1"/>
              <a:t>tools</a:t>
            </a:r>
            <a:r>
              <a:rPr lang="et-EE" sz="4000" b="1" dirty="0"/>
              <a:t> have </a:t>
            </a:r>
            <a:r>
              <a:rPr lang="et-EE" sz="4000" b="1" dirty="0" err="1"/>
              <a:t>you</a:t>
            </a:r>
            <a:r>
              <a:rPr lang="et-EE" sz="4000" b="1" dirty="0"/>
              <a:t> </a:t>
            </a:r>
            <a:r>
              <a:rPr lang="et-EE" sz="4000" b="1" dirty="0" err="1"/>
              <a:t>used</a:t>
            </a:r>
            <a:r>
              <a:rPr lang="et-EE" sz="4000" b="1" dirty="0"/>
              <a:t> and </a:t>
            </a:r>
            <a:r>
              <a:rPr lang="et-EE" sz="4000" b="1" dirty="0" err="1"/>
              <a:t>could</a:t>
            </a:r>
            <a:r>
              <a:rPr lang="et-EE" sz="4000" b="1" dirty="0"/>
              <a:t> </a:t>
            </a:r>
            <a:r>
              <a:rPr lang="et-EE" sz="4000" b="1" dirty="0" err="1"/>
              <a:t>suggest</a:t>
            </a:r>
            <a:r>
              <a:rPr lang="et-EE" sz="4000" b="1" dirty="0"/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2AF8FA-2076-4FD9-A1DB-DD51D835E2A0}"/>
              </a:ext>
            </a:extLst>
          </p:cNvPr>
          <p:cNvSpPr txBox="1"/>
          <p:nvPr/>
        </p:nvSpPr>
        <p:spPr>
          <a:xfrm>
            <a:off x="848138" y="2312578"/>
            <a:ext cx="10667999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000000"/>
                </a:solidFill>
                <a:effectLst/>
              </a:rPr>
              <a:t>Please let us know about your best experience with the tools for </a:t>
            </a:r>
            <a:endParaRPr lang="et-EE" sz="2800" b="0" i="0" dirty="0">
              <a:solidFill>
                <a:srgbClr val="000000"/>
              </a:solidFill>
              <a:effectLst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>
                <a:solidFill>
                  <a:srgbClr val="000000"/>
                </a:solidFill>
              </a:rPr>
              <a:t>d</a:t>
            </a:r>
            <a:r>
              <a:rPr lang="en-US" sz="2800" b="0" i="0" dirty="0" err="1">
                <a:solidFill>
                  <a:srgbClr val="000000"/>
                </a:solidFill>
                <a:effectLst/>
              </a:rPr>
              <a:t>igit</a:t>
            </a:r>
            <a:r>
              <a:rPr lang="et-EE" sz="2800" b="0" i="0" dirty="0">
                <a:solidFill>
                  <a:srgbClr val="000000"/>
                </a:solidFill>
                <a:effectLst/>
              </a:rPr>
              <a:t>a</a:t>
            </a:r>
            <a:r>
              <a:rPr lang="en-US" sz="2800" b="0" i="0" dirty="0">
                <a:solidFill>
                  <a:srgbClr val="000000"/>
                </a:solidFill>
                <a:effectLst/>
              </a:rPr>
              <a:t>li</a:t>
            </a:r>
            <a:r>
              <a:rPr lang="et-EE" sz="2800" b="0" i="0" dirty="0">
                <a:solidFill>
                  <a:srgbClr val="000000"/>
                </a:solidFill>
                <a:effectLst/>
              </a:rPr>
              <a:t>z</a:t>
            </a:r>
            <a:r>
              <a:rPr lang="en-US" sz="2800" b="0" i="0" dirty="0" err="1">
                <a:solidFill>
                  <a:srgbClr val="000000"/>
                </a:solidFill>
                <a:effectLst/>
              </a:rPr>
              <a:t>ation</a:t>
            </a:r>
            <a:endParaRPr lang="et-EE" sz="2800" b="0" i="0" dirty="0">
              <a:solidFill>
                <a:srgbClr val="000000"/>
              </a:solidFill>
              <a:effectLst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t-EE" sz="2800" dirty="0" err="1">
                <a:solidFill>
                  <a:srgbClr val="000000"/>
                </a:solidFill>
              </a:rPr>
              <a:t>Where</a:t>
            </a:r>
            <a:r>
              <a:rPr lang="et-EE" sz="2800" dirty="0">
                <a:solidFill>
                  <a:srgbClr val="000000"/>
                </a:solidFill>
              </a:rPr>
              <a:t> have </a:t>
            </a:r>
            <a:r>
              <a:rPr lang="et-EE" sz="2800" dirty="0" err="1">
                <a:solidFill>
                  <a:srgbClr val="000000"/>
                </a:solidFill>
              </a:rPr>
              <a:t>you</a:t>
            </a:r>
            <a:r>
              <a:rPr lang="et-EE" sz="2800" dirty="0">
                <a:solidFill>
                  <a:srgbClr val="000000"/>
                </a:solidFill>
              </a:rPr>
              <a:t> </a:t>
            </a:r>
            <a:r>
              <a:rPr lang="et-EE" sz="2800" dirty="0" err="1">
                <a:solidFill>
                  <a:srgbClr val="000000"/>
                </a:solidFill>
              </a:rPr>
              <a:t>used</a:t>
            </a:r>
            <a:r>
              <a:rPr lang="et-EE" sz="2800" dirty="0">
                <a:solidFill>
                  <a:srgbClr val="000000"/>
                </a:solidFill>
              </a:rPr>
              <a:t> </a:t>
            </a:r>
            <a:r>
              <a:rPr lang="et-EE" sz="2800" dirty="0" err="1">
                <a:solidFill>
                  <a:srgbClr val="000000"/>
                </a:solidFill>
              </a:rPr>
              <a:t>these</a:t>
            </a:r>
            <a:r>
              <a:rPr lang="et-EE" sz="2800" dirty="0">
                <a:solidFill>
                  <a:srgbClr val="000000"/>
                </a:solidFill>
              </a:rPr>
              <a:t>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t-EE" sz="2800" b="0" i="0" dirty="0">
                <a:solidFill>
                  <a:srgbClr val="000000"/>
                </a:solidFill>
                <a:effectLst/>
              </a:rPr>
              <a:t>Have </a:t>
            </a:r>
            <a:r>
              <a:rPr lang="et-EE" sz="2800" b="0" i="0" dirty="0" err="1">
                <a:solidFill>
                  <a:srgbClr val="000000"/>
                </a:solidFill>
                <a:effectLst/>
              </a:rPr>
              <a:t>they</a:t>
            </a:r>
            <a:r>
              <a:rPr lang="et-EE" sz="2800" b="0" i="0" dirty="0">
                <a:solidFill>
                  <a:srgbClr val="000000"/>
                </a:solidFill>
                <a:effectLst/>
              </a:rPr>
              <a:t> </a:t>
            </a:r>
            <a:r>
              <a:rPr lang="et-EE" sz="2800" b="0" i="0" dirty="0" err="1">
                <a:solidFill>
                  <a:srgbClr val="000000"/>
                </a:solidFill>
                <a:effectLst/>
              </a:rPr>
              <a:t>been</a:t>
            </a:r>
            <a:r>
              <a:rPr lang="et-EE" sz="2800" b="0" i="0" dirty="0">
                <a:solidFill>
                  <a:srgbClr val="000000"/>
                </a:solidFill>
                <a:effectLst/>
              </a:rPr>
              <a:t> </a:t>
            </a:r>
            <a:r>
              <a:rPr lang="et-EE" sz="2800" b="0" i="0" dirty="0" err="1">
                <a:solidFill>
                  <a:srgbClr val="000000"/>
                </a:solidFill>
                <a:effectLst/>
              </a:rPr>
              <a:t>effective</a:t>
            </a:r>
            <a:r>
              <a:rPr lang="et-EE" sz="2800" b="0" i="0" dirty="0">
                <a:solidFill>
                  <a:srgbClr val="000000"/>
                </a:solidFill>
                <a:effectLst/>
              </a:rPr>
              <a:t>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/>
              <a:t>Experts </a:t>
            </a:r>
            <a:r>
              <a:rPr lang="et-EE" sz="2800" dirty="0" err="1"/>
              <a:t>you</a:t>
            </a:r>
            <a:r>
              <a:rPr lang="et-EE" sz="2800" dirty="0"/>
              <a:t> </a:t>
            </a:r>
            <a:r>
              <a:rPr lang="et-EE" sz="2800" dirty="0" err="1"/>
              <a:t>would</a:t>
            </a:r>
            <a:r>
              <a:rPr lang="et-EE" sz="2800" dirty="0"/>
              <a:t> </a:t>
            </a:r>
            <a:r>
              <a:rPr lang="et-EE" sz="2800" dirty="0" err="1"/>
              <a:t>like</a:t>
            </a:r>
            <a:r>
              <a:rPr lang="et-EE" sz="2800" dirty="0"/>
              <a:t> </a:t>
            </a:r>
            <a:r>
              <a:rPr lang="et-EE" sz="2800" dirty="0" err="1"/>
              <a:t>to</a:t>
            </a:r>
            <a:r>
              <a:rPr lang="et-EE" sz="2800" dirty="0"/>
              <a:t> </a:t>
            </a:r>
            <a:r>
              <a:rPr lang="et-EE" sz="2800" dirty="0" err="1"/>
              <a:t>invite</a:t>
            </a:r>
            <a:r>
              <a:rPr lang="et-EE" sz="2800" dirty="0"/>
              <a:t>? (</a:t>
            </a:r>
            <a:r>
              <a:rPr lang="et-EE" sz="2800" dirty="0" err="1"/>
              <a:t>Short</a:t>
            </a:r>
            <a:r>
              <a:rPr lang="et-EE" sz="2800" dirty="0"/>
              <a:t> </a:t>
            </a:r>
            <a:r>
              <a:rPr lang="et-EE" sz="2800" dirty="0" err="1"/>
              <a:t>bio</a:t>
            </a:r>
            <a:r>
              <a:rPr lang="et-EE" sz="2800" dirty="0"/>
              <a:t> </a:t>
            </a:r>
            <a:r>
              <a:rPr lang="et-EE" sz="2800" dirty="0" err="1"/>
              <a:t>needed</a:t>
            </a:r>
            <a:r>
              <a:rPr lang="et-EE" sz="2800" dirty="0"/>
              <a:t>?)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 err="1"/>
              <a:t>Which</a:t>
            </a:r>
            <a:r>
              <a:rPr lang="et-EE" sz="2800" dirty="0"/>
              <a:t> </a:t>
            </a:r>
            <a:r>
              <a:rPr lang="et-EE" sz="2800" dirty="0" err="1"/>
              <a:t>topics</a:t>
            </a:r>
            <a:r>
              <a:rPr lang="et-EE" sz="2800" dirty="0"/>
              <a:t> </a:t>
            </a:r>
            <a:r>
              <a:rPr lang="et-EE" sz="2800" dirty="0" err="1"/>
              <a:t>offered</a:t>
            </a:r>
            <a:r>
              <a:rPr lang="et-EE" sz="2800" dirty="0"/>
              <a:t> are </a:t>
            </a:r>
            <a:r>
              <a:rPr lang="et-EE" sz="2800" dirty="0" err="1"/>
              <a:t>the</a:t>
            </a:r>
            <a:r>
              <a:rPr lang="et-EE" sz="2800" dirty="0"/>
              <a:t> </a:t>
            </a:r>
            <a:r>
              <a:rPr lang="et-EE" sz="2800" dirty="0" err="1"/>
              <a:t>most</a:t>
            </a:r>
            <a:r>
              <a:rPr lang="et-EE" sz="2800" dirty="0"/>
              <a:t> relevant? </a:t>
            </a:r>
            <a:r>
              <a:rPr lang="et-EE" sz="2800" dirty="0" err="1"/>
              <a:t>Let’s</a:t>
            </a:r>
            <a:r>
              <a:rPr lang="et-EE" sz="2800" dirty="0"/>
              <a:t> </a:t>
            </a:r>
            <a:r>
              <a:rPr lang="et-EE" sz="2800" dirty="0" err="1"/>
              <a:t>vote</a:t>
            </a:r>
            <a:r>
              <a:rPr lang="et-EE" sz="2800" dirty="0"/>
              <a:t>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 err="1"/>
              <a:t>Who</a:t>
            </a:r>
            <a:r>
              <a:rPr lang="et-EE" sz="2800" dirty="0"/>
              <a:t> </a:t>
            </a:r>
            <a:r>
              <a:rPr lang="et-EE" sz="2800" dirty="0" err="1"/>
              <a:t>takes</a:t>
            </a:r>
            <a:r>
              <a:rPr lang="et-EE" sz="2800" dirty="0"/>
              <a:t> </a:t>
            </a:r>
            <a:r>
              <a:rPr lang="et-EE" sz="2800" dirty="0" err="1"/>
              <a:t>responsibility</a:t>
            </a:r>
            <a:r>
              <a:rPr lang="et-EE" sz="2800" dirty="0"/>
              <a:t> </a:t>
            </a:r>
            <a:r>
              <a:rPr lang="et-EE" sz="2800" dirty="0" err="1"/>
              <a:t>for</a:t>
            </a:r>
            <a:r>
              <a:rPr lang="et-EE" sz="2800" dirty="0"/>
              <a:t> </a:t>
            </a:r>
            <a:r>
              <a:rPr lang="et-EE" sz="2800" dirty="0" err="1"/>
              <a:t>which</a:t>
            </a:r>
            <a:r>
              <a:rPr lang="et-EE" sz="2800" dirty="0"/>
              <a:t> </a:t>
            </a:r>
            <a:r>
              <a:rPr lang="et-EE" sz="2800" dirty="0" err="1"/>
              <a:t>topic</a:t>
            </a:r>
            <a:r>
              <a:rPr lang="et-EE" sz="2800" dirty="0"/>
              <a:t>? (</a:t>
            </a:r>
            <a:r>
              <a:rPr lang="et-EE" sz="2800" dirty="0" err="1"/>
              <a:t>Having</a:t>
            </a:r>
            <a:r>
              <a:rPr lang="et-EE" sz="2800" dirty="0"/>
              <a:t> </a:t>
            </a:r>
            <a:r>
              <a:rPr lang="et-EE" sz="2800" dirty="0" err="1"/>
              <a:t>the</a:t>
            </a:r>
            <a:r>
              <a:rPr lang="et-EE" sz="2800" dirty="0"/>
              <a:t> </a:t>
            </a:r>
            <a:r>
              <a:rPr lang="et-EE" sz="2800" dirty="0" err="1"/>
              <a:t>best</a:t>
            </a:r>
            <a:r>
              <a:rPr lang="et-EE" sz="2800" dirty="0"/>
              <a:t> </a:t>
            </a:r>
            <a:r>
              <a:rPr lang="et-EE" sz="2800" dirty="0" err="1"/>
              <a:t>expert</a:t>
            </a:r>
            <a:r>
              <a:rPr lang="et-EE" sz="2800" dirty="0"/>
              <a:t>?)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/>
              <a:t>The </a:t>
            </a:r>
            <a:r>
              <a:rPr lang="et-EE" sz="2800" dirty="0" err="1"/>
              <a:t>content</a:t>
            </a:r>
            <a:r>
              <a:rPr lang="et-EE" sz="2800" dirty="0"/>
              <a:t> of </a:t>
            </a:r>
            <a:r>
              <a:rPr lang="et-EE" sz="2800" dirty="0" err="1"/>
              <a:t>the</a:t>
            </a:r>
            <a:r>
              <a:rPr lang="et-EE" sz="2800" dirty="0"/>
              <a:t> </a:t>
            </a:r>
            <a:r>
              <a:rPr lang="et-EE" sz="2800" dirty="0" err="1"/>
              <a:t>webinar</a:t>
            </a:r>
            <a:r>
              <a:rPr lang="et-EE" sz="2800" dirty="0"/>
              <a:t>? (</a:t>
            </a:r>
            <a:r>
              <a:rPr lang="et-EE" sz="2800" dirty="0" err="1"/>
              <a:t>Expert+sucess</a:t>
            </a:r>
            <a:r>
              <a:rPr lang="et-EE" sz="2800" dirty="0"/>
              <a:t> </a:t>
            </a:r>
            <a:r>
              <a:rPr lang="et-EE" sz="2800" dirty="0" err="1"/>
              <a:t>stories</a:t>
            </a:r>
            <a:r>
              <a:rPr lang="et-EE" sz="2800" dirty="0"/>
              <a:t>?)</a:t>
            </a:r>
          </a:p>
        </p:txBody>
      </p:sp>
    </p:spTree>
    <p:extLst>
      <p:ext uri="{BB962C8B-B14F-4D97-AF65-F5344CB8AC3E}">
        <p14:creationId xmlns:p14="http://schemas.microsoft.com/office/powerpoint/2010/main" val="2605230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BBFB4958-8C22-4A2A-ACAD-D88D3C457DC7}"/>
              </a:ext>
            </a:extLst>
          </p:cNvPr>
          <p:cNvSpPr txBox="1">
            <a:spLocks/>
          </p:cNvSpPr>
          <p:nvPr/>
        </p:nvSpPr>
        <p:spPr>
          <a:xfrm>
            <a:off x="745435" y="1306030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b="1" dirty="0" err="1"/>
              <a:t>Let’s</a:t>
            </a:r>
            <a:r>
              <a:rPr lang="et-EE" b="1" dirty="0"/>
              <a:t> </a:t>
            </a:r>
            <a:r>
              <a:rPr lang="et-EE" b="1" dirty="0" err="1"/>
              <a:t>agree</a:t>
            </a:r>
            <a:r>
              <a:rPr lang="et-EE" b="1" dirty="0"/>
              <a:t> on </a:t>
            </a:r>
            <a:r>
              <a:rPr lang="et-EE" b="1" dirty="0" err="1"/>
              <a:t>the</a:t>
            </a:r>
            <a:r>
              <a:rPr lang="et-EE" b="1" dirty="0"/>
              <a:t> </a:t>
            </a:r>
            <a:r>
              <a:rPr lang="et-EE" b="1" dirty="0" err="1"/>
              <a:t>timeline</a:t>
            </a:r>
            <a:endParaRPr lang="et-EE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AD8879-C501-4DF5-86AD-77A9F6E4F956}"/>
              </a:ext>
            </a:extLst>
          </p:cNvPr>
          <p:cNvSpPr txBox="1"/>
          <p:nvPr/>
        </p:nvSpPr>
        <p:spPr>
          <a:xfrm>
            <a:off x="745435" y="2413337"/>
            <a:ext cx="10515600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t-EE" sz="2800" dirty="0"/>
              <a:t>Nov 1 – </a:t>
            </a:r>
            <a:r>
              <a:rPr lang="et-EE" sz="2800" dirty="0" err="1"/>
              <a:t>the</a:t>
            </a:r>
            <a:r>
              <a:rPr lang="et-EE" sz="2800" dirty="0"/>
              <a:t> </a:t>
            </a:r>
            <a:r>
              <a:rPr lang="et-EE" sz="2800" dirty="0" err="1"/>
              <a:t>topics</a:t>
            </a:r>
            <a:r>
              <a:rPr lang="et-EE" sz="2800" dirty="0"/>
              <a:t> and </a:t>
            </a:r>
            <a:r>
              <a:rPr lang="et-EE" sz="2800" dirty="0" err="1"/>
              <a:t>the</a:t>
            </a:r>
            <a:r>
              <a:rPr lang="et-EE" sz="2800" dirty="0"/>
              <a:t> </a:t>
            </a:r>
            <a:r>
              <a:rPr lang="et-EE" sz="2800" dirty="0" err="1"/>
              <a:t>experts</a:t>
            </a:r>
            <a:r>
              <a:rPr lang="et-EE" sz="2800" dirty="0"/>
              <a:t> have </a:t>
            </a:r>
            <a:r>
              <a:rPr lang="et-EE" sz="2800" dirty="0" err="1"/>
              <a:t>been</a:t>
            </a:r>
            <a:r>
              <a:rPr lang="et-EE" sz="2800" dirty="0"/>
              <a:t> </a:t>
            </a:r>
            <a:r>
              <a:rPr lang="et-EE" sz="2800" dirty="0" err="1"/>
              <a:t>listed</a:t>
            </a:r>
            <a:r>
              <a:rPr lang="et-EE" sz="2800" dirty="0"/>
              <a:t> in Google Drive</a:t>
            </a:r>
          </a:p>
          <a:p>
            <a:endParaRPr lang="et-EE" sz="2800" dirty="0"/>
          </a:p>
          <a:p>
            <a:r>
              <a:rPr lang="et-EE" sz="2800" dirty="0"/>
              <a:t>Nov 15 – </a:t>
            </a:r>
            <a:r>
              <a:rPr lang="et-EE" sz="2800" dirty="0" err="1"/>
              <a:t>voting</a:t>
            </a:r>
            <a:r>
              <a:rPr lang="et-EE" sz="2800" dirty="0"/>
              <a:t> (</a:t>
            </a:r>
            <a:r>
              <a:rPr lang="et-EE" sz="2800" dirty="0" err="1"/>
              <a:t>if</a:t>
            </a:r>
            <a:r>
              <a:rPr lang="et-EE" sz="2800" dirty="0"/>
              <a:t> </a:t>
            </a:r>
            <a:r>
              <a:rPr lang="et-EE" sz="2800" dirty="0" err="1"/>
              <a:t>needed</a:t>
            </a:r>
            <a:r>
              <a:rPr lang="et-EE" sz="2800" dirty="0"/>
              <a:t>) </a:t>
            </a:r>
            <a:r>
              <a:rPr lang="et-EE" sz="2800" dirty="0" err="1"/>
              <a:t>choosing</a:t>
            </a:r>
            <a:r>
              <a:rPr lang="et-EE" sz="2800" dirty="0"/>
              <a:t> </a:t>
            </a:r>
            <a:r>
              <a:rPr lang="et-EE" sz="2800" dirty="0" err="1"/>
              <a:t>the</a:t>
            </a:r>
            <a:r>
              <a:rPr lang="et-EE" sz="2800" dirty="0"/>
              <a:t> </a:t>
            </a:r>
            <a:r>
              <a:rPr lang="et-EE" sz="2800" dirty="0" err="1"/>
              <a:t>best</a:t>
            </a:r>
            <a:r>
              <a:rPr lang="et-EE" sz="2800" dirty="0"/>
              <a:t> </a:t>
            </a:r>
            <a:r>
              <a:rPr lang="et-EE" sz="2800" dirty="0" err="1"/>
              <a:t>ideas</a:t>
            </a:r>
            <a:endParaRPr lang="et-EE" sz="2800" dirty="0"/>
          </a:p>
          <a:p>
            <a:endParaRPr lang="et-EE" sz="2800" dirty="0"/>
          </a:p>
          <a:p>
            <a:r>
              <a:rPr lang="et-EE" sz="2800" dirty="0"/>
              <a:t>Next </a:t>
            </a:r>
            <a:r>
              <a:rPr lang="et-EE" sz="2800" dirty="0" err="1"/>
              <a:t>project</a:t>
            </a:r>
            <a:r>
              <a:rPr lang="et-EE" sz="2800" dirty="0"/>
              <a:t> meeting: </a:t>
            </a:r>
            <a:r>
              <a:rPr lang="et-EE" sz="2800" b="0" i="0" dirty="0" err="1">
                <a:solidFill>
                  <a:srgbClr val="000000"/>
                </a:solidFill>
                <a:effectLst/>
              </a:rPr>
              <a:t>scheduling</a:t>
            </a:r>
            <a:r>
              <a:rPr lang="et-EE" sz="2800" b="0" i="0" dirty="0">
                <a:solidFill>
                  <a:srgbClr val="000000"/>
                </a:solidFill>
                <a:effectLst/>
              </a:rPr>
              <a:t> </a:t>
            </a:r>
            <a:r>
              <a:rPr lang="et-EE" sz="2800" b="0" i="0" dirty="0" err="1">
                <a:solidFill>
                  <a:srgbClr val="000000"/>
                </a:solidFill>
                <a:effectLst/>
              </a:rPr>
              <a:t>the</a:t>
            </a:r>
            <a:r>
              <a:rPr lang="et-EE" sz="2800" b="0" i="0" dirty="0">
                <a:solidFill>
                  <a:srgbClr val="000000"/>
                </a:solidFill>
                <a:effectLst/>
              </a:rPr>
              <a:t> </a:t>
            </a:r>
            <a:r>
              <a:rPr lang="et-EE" sz="2800" b="0" i="0" dirty="0" err="1">
                <a:solidFill>
                  <a:srgbClr val="000000"/>
                </a:solidFill>
                <a:effectLst/>
              </a:rPr>
              <a:t>webinars</a:t>
            </a:r>
            <a:r>
              <a:rPr lang="et-EE" sz="2800" b="0" i="0" dirty="0">
                <a:solidFill>
                  <a:srgbClr val="000000"/>
                </a:solidFill>
                <a:effectLst/>
              </a:rPr>
              <a:t> (</a:t>
            </a:r>
            <a:r>
              <a:rPr lang="et-EE" sz="2800" b="0" i="0" dirty="0" err="1">
                <a:solidFill>
                  <a:srgbClr val="000000"/>
                </a:solidFill>
                <a:effectLst/>
              </a:rPr>
              <a:t>Doodle</a:t>
            </a:r>
            <a:r>
              <a:rPr lang="et-EE" sz="2800" dirty="0">
                <a:solidFill>
                  <a:srgbClr val="000000"/>
                </a:solidFill>
              </a:rPr>
              <a:t>?)</a:t>
            </a:r>
          </a:p>
          <a:p>
            <a:endParaRPr lang="et-EE" sz="2800" dirty="0">
              <a:solidFill>
                <a:srgbClr val="000000"/>
              </a:solidFill>
            </a:endParaRPr>
          </a:p>
          <a:p>
            <a:r>
              <a:rPr lang="et-EE" sz="2800" dirty="0" err="1">
                <a:solidFill>
                  <a:srgbClr val="000000"/>
                </a:solidFill>
              </a:rPr>
              <a:t>Inviting</a:t>
            </a:r>
            <a:r>
              <a:rPr lang="et-EE" sz="2800" dirty="0">
                <a:solidFill>
                  <a:srgbClr val="000000"/>
                </a:solidFill>
              </a:rPr>
              <a:t>  </a:t>
            </a:r>
            <a:r>
              <a:rPr lang="et-EE" sz="2800" dirty="0" err="1">
                <a:solidFill>
                  <a:srgbClr val="000000"/>
                </a:solidFill>
              </a:rPr>
              <a:t>participants</a:t>
            </a:r>
            <a:r>
              <a:rPr lang="et-EE" sz="2800" dirty="0">
                <a:solidFill>
                  <a:srgbClr val="000000"/>
                </a:solidFill>
              </a:rPr>
              <a:t> </a:t>
            </a:r>
            <a:r>
              <a:rPr lang="et-EE" sz="2800" dirty="0" err="1">
                <a:solidFill>
                  <a:srgbClr val="000000"/>
                </a:solidFill>
              </a:rPr>
              <a:t>to</a:t>
            </a:r>
            <a:r>
              <a:rPr lang="et-EE" sz="2800" dirty="0">
                <a:solidFill>
                  <a:srgbClr val="000000"/>
                </a:solidFill>
              </a:rPr>
              <a:t> </a:t>
            </a:r>
            <a:r>
              <a:rPr lang="et-EE" sz="2800" dirty="0" err="1">
                <a:solidFill>
                  <a:srgbClr val="000000"/>
                </a:solidFill>
              </a:rPr>
              <a:t>the</a:t>
            </a:r>
            <a:r>
              <a:rPr lang="et-EE" sz="2800" dirty="0">
                <a:solidFill>
                  <a:srgbClr val="000000"/>
                </a:solidFill>
              </a:rPr>
              <a:t> </a:t>
            </a:r>
            <a:r>
              <a:rPr lang="et-EE" sz="2800" dirty="0" err="1">
                <a:solidFill>
                  <a:srgbClr val="000000"/>
                </a:solidFill>
              </a:rPr>
              <a:t>webinars</a:t>
            </a:r>
            <a:r>
              <a:rPr lang="et-EE" sz="2800" dirty="0">
                <a:solidFill>
                  <a:srgbClr val="000000"/>
                </a:solidFill>
              </a:rPr>
              <a:t> (</a:t>
            </a:r>
            <a:r>
              <a:rPr lang="et-EE" sz="2800" dirty="0" err="1">
                <a:solidFill>
                  <a:srgbClr val="000000"/>
                </a:solidFill>
              </a:rPr>
              <a:t>one</a:t>
            </a:r>
            <a:r>
              <a:rPr lang="et-EE" sz="2800" dirty="0">
                <a:solidFill>
                  <a:srgbClr val="000000"/>
                </a:solidFill>
              </a:rPr>
              <a:t> </a:t>
            </a:r>
            <a:r>
              <a:rPr lang="et-EE" sz="2800" dirty="0" err="1">
                <a:solidFill>
                  <a:srgbClr val="000000"/>
                </a:solidFill>
              </a:rPr>
              <a:t>month</a:t>
            </a:r>
            <a:r>
              <a:rPr lang="et-EE" sz="2800" dirty="0">
                <a:solidFill>
                  <a:srgbClr val="000000"/>
                </a:solidFill>
              </a:rPr>
              <a:t> </a:t>
            </a:r>
            <a:r>
              <a:rPr lang="et-EE" sz="2800" dirty="0" err="1">
                <a:solidFill>
                  <a:srgbClr val="000000"/>
                </a:solidFill>
              </a:rPr>
              <a:t>before</a:t>
            </a:r>
            <a:r>
              <a:rPr lang="et-EE" sz="2800" dirty="0">
                <a:solidFill>
                  <a:srgbClr val="000000"/>
                </a:solidFill>
              </a:rPr>
              <a:t>?)</a:t>
            </a:r>
          </a:p>
        </p:txBody>
      </p:sp>
    </p:spTree>
    <p:extLst>
      <p:ext uri="{BB962C8B-B14F-4D97-AF65-F5344CB8AC3E}">
        <p14:creationId xmlns:p14="http://schemas.microsoft.com/office/powerpoint/2010/main" val="1669253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D97820F-4DEC-5F41-8645-8CABA6CA12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310" y="0"/>
            <a:ext cx="1051937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656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3813</TotalTime>
  <Words>190</Words>
  <Application>Microsoft Office PowerPoint</Application>
  <PresentationFormat>Laiekraan</PresentationFormat>
  <Paragraphs>27</Paragraphs>
  <Slides>5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5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5</vt:i4>
      </vt:variant>
    </vt:vector>
  </HeadingPairs>
  <TitlesOfParts>
    <vt:vector size="11" baseType="lpstr">
      <vt:lpstr>Animo DEMO</vt:lpstr>
      <vt:lpstr>Arial</vt:lpstr>
      <vt:lpstr>Calibri</vt:lpstr>
      <vt:lpstr>Calibri Light</vt:lpstr>
      <vt:lpstr>Futura Medium</vt:lpstr>
      <vt:lpstr>Office Theme</vt:lpstr>
      <vt:lpstr>PowerPointi esitlus</vt:lpstr>
      <vt:lpstr>PowerPointi esitlus</vt:lpstr>
      <vt:lpstr>PowerPointi esitlus</vt:lpstr>
      <vt:lpstr>PowerPointi esitlus</vt:lpstr>
      <vt:lpstr>PowerPointi esitlus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Tiiu Allikmae</cp:lastModifiedBy>
  <cp:revision>65</cp:revision>
  <dcterms:created xsi:type="dcterms:W3CDTF">2020-12-14T16:14:53Z</dcterms:created>
  <dcterms:modified xsi:type="dcterms:W3CDTF">2021-09-29T09:43:03Z</dcterms:modified>
</cp:coreProperties>
</file>